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notesSlides/notesSlide19.xml" ContentType="application/vnd.openxmlformats-officedocument.presentationml.notesSlide+xml"/>
  <Override PartName="/ppt/ink/ink2.xml" ContentType="application/inkml+xml"/>
  <Override PartName="/ppt/notesSlides/notesSlide20.xml" ContentType="application/vnd.openxmlformats-officedocument.presentationml.notesSlide+xml"/>
  <Override PartName="/ppt/ink/ink3.xml" ContentType="application/inkml+xml"/>
  <Override PartName="/ppt/notesSlides/notesSlide21.xml" ContentType="application/vnd.openxmlformats-officedocument.presentationml.notesSlide+xml"/>
  <Override PartName="/ppt/ink/ink4.xml" ContentType="application/inkml+xml"/>
  <Override PartName="/ppt/notesSlides/notesSlide22.xml" ContentType="application/vnd.openxmlformats-officedocument.presentationml.notesSlide+xml"/>
  <Override PartName="/ppt/ink/ink5.xml" ContentType="application/inkml+xml"/>
  <Override PartName="/ppt/notesSlides/notesSlide23.xml" ContentType="application/vnd.openxmlformats-officedocument.presentationml.notesSlide+xml"/>
  <Override PartName="/ppt/ink/ink6.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7.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8.xml" ContentType="application/inkml+xml"/>
  <Override PartName="/ppt/notesSlides/notesSlide29.xml" ContentType="application/vnd.openxmlformats-officedocument.presentationml.notesSlide+xml"/>
  <Override PartName="/ppt/ink/ink9.xml" ContentType="application/inkml+xml"/>
  <Override PartName="/ppt/notesSlides/notesSlide30.xml" ContentType="application/vnd.openxmlformats-officedocument.presentationml.notesSlide+xml"/>
  <Override PartName="/ppt/ink/ink10.xml" ContentType="application/inkml+xml"/>
  <Override PartName="/ppt/notesSlides/notesSlide31.xml" ContentType="application/vnd.openxmlformats-officedocument.presentationml.notesSlide+xml"/>
  <Override PartName="/ppt/ink/ink11.xml" ContentType="application/inkml+xml"/>
  <Override PartName="/ppt/notesSlides/notesSlide32.xml" ContentType="application/vnd.openxmlformats-officedocument.presentationml.notesSlide+xml"/>
  <Override PartName="/ppt/ink/ink12.xml" ContentType="application/inkml+xml"/>
  <Override PartName="/ppt/notesSlides/notesSlide33.xml" ContentType="application/vnd.openxmlformats-officedocument.presentationml.notesSlide+xml"/>
  <Override PartName="/ppt/ink/ink13.xml" ContentType="application/inkml+xml"/>
  <Override PartName="/ppt/notesSlides/notesSlide34.xml" ContentType="application/vnd.openxmlformats-officedocument.presentationml.notesSlide+xml"/>
  <Override PartName="/ppt/ink/ink14.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312" r:id="rId15"/>
    <p:sldId id="311" r:id="rId16"/>
    <p:sldId id="269" r:id="rId17"/>
    <p:sldId id="270" r:id="rId18"/>
    <p:sldId id="271" r:id="rId19"/>
    <p:sldId id="272" r:id="rId20"/>
    <p:sldId id="273" r:id="rId21"/>
    <p:sldId id="274" r:id="rId22"/>
    <p:sldId id="275" r:id="rId23"/>
    <p:sldId id="276" r:id="rId24"/>
    <p:sldId id="277" r:id="rId25"/>
    <p:sldId id="278" r:id="rId26"/>
    <p:sldId id="310"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Lst>
  <p:sldSz cx="9144000" cy="6858000" type="screen4x3"/>
  <p:notesSz cx="6858000" cy="9144000"/>
  <p:defaultTextStyle>
    <a:defPPr>
      <a:defRPr lang="en-GB"/>
    </a:defPPr>
    <a:lvl1pPr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Noto Sans CJK SC Regular" charset="0"/>
      </a:defRPr>
    </a:lvl1pPr>
    <a:lvl2pPr marL="742950" indent="-28575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Noto Sans CJK SC Regular" charset="0"/>
      </a:defRPr>
    </a:lvl2pPr>
    <a:lvl3pPr marL="1143000" indent="-22860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Noto Sans CJK SC Regular" charset="0"/>
      </a:defRPr>
    </a:lvl3pPr>
    <a:lvl4pPr marL="1600200" indent="-22860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Noto Sans CJK SC Regular" charset="0"/>
      </a:defRPr>
    </a:lvl4pPr>
    <a:lvl5pPr marL="2057400" indent="-22860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Noto Sans CJK SC Regular" charset="0"/>
      </a:defRPr>
    </a:lvl5pPr>
    <a:lvl6pPr marL="2286000" algn="l" defTabSz="914400" rtl="0" eaLnBrk="1" latinLnBrk="0" hangingPunct="1">
      <a:defRPr kern="1200">
        <a:solidFill>
          <a:schemeClr val="bg1"/>
        </a:solidFill>
        <a:latin typeface="Arial" panose="020B0604020202020204" pitchFamily="34" charset="0"/>
        <a:ea typeface="+mn-ea"/>
        <a:cs typeface="Noto Sans CJK SC Regular" charset="0"/>
      </a:defRPr>
    </a:lvl6pPr>
    <a:lvl7pPr marL="2743200" algn="l" defTabSz="914400" rtl="0" eaLnBrk="1" latinLnBrk="0" hangingPunct="1">
      <a:defRPr kern="1200">
        <a:solidFill>
          <a:schemeClr val="bg1"/>
        </a:solidFill>
        <a:latin typeface="Arial" panose="020B0604020202020204" pitchFamily="34" charset="0"/>
        <a:ea typeface="+mn-ea"/>
        <a:cs typeface="Noto Sans CJK SC Regular" charset="0"/>
      </a:defRPr>
    </a:lvl7pPr>
    <a:lvl8pPr marL="3200400" algn="l" defTabSz="914400" rtl="0" eaLnBrk="1" latinLnBrk="0" hangingPunct="1">
      <a:defRPr kern="1200">
        <a:solidFill>
          <a:schemeClr val="bg1"/>
        </a:solidFill>
        <a:latin typeface="Arial" panose="020B0604020202020204" pitchFamily="34" charset="0"/>
        <a:ea typeface="+mn-ea"/>
        <a:cs typeface="Noto Sans CJK SC Regular" charset="0"/>
      </a:defRPr>
    </a:lvl8pPr>
    <a:lvl9pPr marL="3657600" algn="l" defTabSz="914400" rtl="0" eaLnBrk="1" latinLnBrk="0" hangingPunct="1">
      <a:defRPr kern="1200">
        <a:solidFill>
          <a:schemeClr val="bg1"/>
        </a:solidFill>
        <a:latin typeface="Arial" panose="020B0604020202020204" pitchFamily="34" charset="0"/>
        <a:ea typeface="+mn-ea"/>
        <a:cs typeface="Noto Sans CJK SC Regular"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3" autoAdjust="0"/>
    <p:restoredTop sz="94660"/>
  </p:normalViewPr>
  <p:slideViewPr>
    <p:cSldViewPr>
      <p:cViewPr varScale="1">
        <p:scale>
          <a:sx n="81" d="100"/>
          <a:sy n="81" d="100"/>
        </p:scale>
        <p:origin x="1680" y="48"/>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in"/>
        </inkml:traceFormat>
        <inkml:channelProperties>
          <inkml:channelProperty channel="X" name="resolution" value="6301.34619" units="1/cm"/>
          <inkml:channelProperty channel="Y" name="resolution" value="6301.34619" units="1/cm"/>
          <inkml:channelProperty channel="F" name="resolution" value="1999.5116" units="1/in"/>
        </inkml:channelProperties>
      </inkml:inkSource>
      <inkml:timestamp xml:id="ts0" timeString="2021-05-17T12:41:40.198"/>
    </inkml:context>
    <inkml:brush xml:id="br0">
      <inkml:brushProperty name="width" value="0.05292" units="cm"/>
      <inkml:brushProperty name="height" value="0.05292" units="cm"/>
    </inkml:brush>
  </inkml:definitions>
  <inkml:trace contextRef="#ctx0" brushRef="#br0">12218 8855 18,'0'-4'243,"7"4"-57,-7 0-45,0 0-32,6-4-23,-6 4-15,0 0-12,0 0-10,8 0-6,-8-4-2,0 4 0,0 0 0,0 0 0,0 0 3,0-3 0,0 3 1,0 0 2,0-4 2,6 4 0,-6 0-1,0 0 0,0-4-2,0 4-1,0 0-2,0 0-5,0 0-5,0 0-4,0 0-5,0 0-4,0 0-1,0 0-3,0 0-2,0 0-1,0 0-3,0 0-2,0 0-1,0 0-2,0 0-3,0 0-1,0 0-1,0 0-1,0 0-1,0 0 0,0 0 0,0 0-1,0 4 1,0-4 0,0 0-2,0 0 2,6 0 0,1 0 0,-7 0 0,13 0 0,-7 0 0,1 4 1,6-4 0,6 0 0,1 3 1,-1-3-1,1 0 0,6 0 0,0 0 1,1 4 0,5-4 1,1 0 0,5 0 0,1 0 0,1 4 1,4-4 0,3 0-1,-2 4 0,1-4 0,6 2 0,-1-2 0,9 4 0,-8 0 0,7 0-1,-8-1 1,2-3 0,-1 4-1,-8 0 0,4 0 0,-3-4 0,-7 4 0,-4-1 0,-2-3 0,-5 0 0,-1 3 0,-1 1-1,-5-4 0,0 0 1,-1 5 0,-6-5 0,0 0 0,1 0 0,-2 3 0,-5-3-1,6 0 1,0 0 0,-7 0-1,1 0 0,0 0 6,-1 0-4,0 0 0,1 0 0,0 0-1,-7 3 1,6-3 0,-6 0-1,6 0-5,-6 0 3,0 0 1,0 0-1,0 0 2,0 0 1,0 0 1,-6 0-1,6 0 0,0 0 1,0 0 0,0 0 1,0 0-2,-6 0-1,6 0 2,0 0 0,-7 0-1,7 0 0,-7 0-1,7 0 1,0 0-2,-6 0 1,6 0-4,-6 0-3,6 0-3,0 0-9,-7 0-13,0 0-16,1-3-26,-1 3-34,-5 0-52,-2-3-86,-6-2-136,8 5-83</inkml:trace>
  <inkml:trace contextRef="#ctx0" brushRef="#br0" timeOffset="1834.73">15066 8843 27,'7'0'97,"-7"0"-18,0 0-17,6 0-12,-6 0-12,6-3-8,-6 3-8,0 0-7,8 0-6,-8 0-4,6 0-3,-6 0-2,6 0 2,-6 0 0,0 0 0,0 0 1,0 3 2,0-3 3,0 0 3,0 0 3,0 0 4,0 0 1,0 0 3,0 4 6,0-4 5,0 0 6,0 0 5,0 0 5,0 0 4,0 0 5,0 0 3,0 0 1,0 0-2,0 0-4,0 0-3,0 0-6,0 0-5,0 0-5,0 0-6,6 0-6,-6 0-5,8 0-5,-8 0-5,6 0-2,0 0-2,7 0-3,1 0 0,-3 4-1,10-4 2,5 0-2,-7 4 1,6-4-2,9 2 1,-8-2 2,0 4-2,7 0-2,-2 0-1,-3-1 1,4 1 0,7 0 2,-7 4-2,8-5-2,-1 4 0,7-2 0,-1 1 2,8-2-2,-2 3-1,1-3 0,7 4 2,0-8 2,-1 3 1,1 1 0,0-4 0,0 3 1,-8-3 0,2 4-1,-1-4-2,-7 0-2,1 0-1,-8 3 2,1-3 1,2 0-3,-9 0 0,-6 0 1,1 0-1,-9 0 2,2 0-1,0 0 0,-2 0 0,2 0 0,-1 0 2,2 0 0,-1 0 0,-8 0 5,2 0-2,-1 0 0,-7 0-2,-1 0 0,3 0 1,-1 0-1,-7 0 1,5 0-4,-5 0-1,0 0 3,0 0-2,0 0 1,0 0 1,0 0 1,0 0-1,0 0 0,0 0 1,0 0 0,0 0 4,-5 0 0,5 0-1,0 0-4,-7 0 3,7 0-2,-8 0 0,8 0-2,0 0-2,-5 0-1,5 0 0,0 0-1,0 0 0,0 0 1,-6 0-1,6 0 0,0 0 1,0 0 1,0 0-1,0 0 2,0 0-1,0 0-4,-7 0-6,7 0-8,-6 0-12,6 0-18,-7 0-25,0 0-37,7 0-51,-12-3-83,5 3-101</inkml:trace>
  <inkml:trace contextRef="#ctx0" brushRef="#br0" timeOffset="119407.59">16043 11551 212,'0'0'210,"0"0"-57,0 0-46,7-4-35,-7 4-26,0 0-17,6 0-10,-6-4-6,0 4-4,0 0 0,7 0 1,-7 0 0,0 0 3,7 0 2,-7 0 3,0 0 3,0 0 1,0 0 0,6-3 4,-6 3-5,0 0-4,0 0-3,0 0-3,0 0-4,0 0-2,0 0-3,0 0-8,6 0 1,-6 0-3,0 0-6,7 0-9,0 0-10,-1 0-11,1 0-12,-1 0-7,-6 0-6,7 3 2,0-3 5,-7 4 8,6-4 9,-6 0 13,6 4 15,-6-4 17,0 0 18,0 0 18,0 0 15,0 0 9,0 0 9,0 0 1,0 0 0,0 0-7,0 0-12,0 0-14,0 0-16,0 0-19,0 0-26,0 0-25,0-4-35,0 4-41,0 0-54,0 0-72,0 0-86</inkml:trace>
  <inkml:trace contextRef="#ctx0" brushRef="#br0" timeOffset="120420.47">16505 11532 68,'0'0'70,"-5"-3"-21,-2 3-13,7 0-16,-6 0-11,-1 0-11,0 0-5,1 0-4,0 0-2,0 3-3,-2-3-5,8 0 2,-6 4 1,0-4-2,-1 4 1,-7-4 2,8 3 2,0 1 3,-1 0 1,1-4 5,-7 0 4,7 4 8,-2-1 7,2-3 9,-7 0 12,7 4 11,-1-4 13,7 0 10,-6 3 13,6-3 10,0 0 5,0 0 2,0 0 1,0 0 1,0 0-2,0 0 0,0 0-7,0 0-1,0-3-6,6 3-5,-6 0-4,0 0-8,0-4-7,0 4-9,7 0-6,-7-3-7,6 3-4,-6-4-3,0 4-4,0 0-1,7-4 0,-7 4-2,0 0 0,0-4-2,0 4-1,0 0-1,6 0-2,-6 0 0,6 0-2,-6 0-2,0 0-1,0 4 1,0-4 0,0 0-3,8 0 0,-8 0-3,6 0 1,0 0-2,1 0 1,-1 0-1,7 0-1,-7 0-1,15 0 1,-9 0-1,2 0-1,5-4 1,1 4-2,0 0-1,-8-3 0,8 3 0,-7 0 0,7-4 0,-8 4-1,8-4 1,-7 4 0,7 0 1,-8-3-1,2 3 3,5 0 1,-6-3 2,0 3 5,1 0 1,-3-5 1,4 5 1,4-3 0,-6 3-3,6-4 0,1 4-1,0-4-6,-1 4-2,-6-3 0,-1 3-3,3 0 1,-3-4 2,1 4-2,-6 0-2,6 0 1,-7-3-1,0 3 1,2 0-1,-2 0 1,-6 0 0,5 0 0,-5 0-1,8 0 0,-8 0 0,7 0-1,-7 0 1,0 0 0,5 0 0,-5 0 0,7 0 0,0-4 0,6 4 0,-6 0-1,-1-4-1,0 4-1,8 0 0,-8 0-1,1 0 3,-1 0-1,1 0 1,-1 0 1,-6 0 1,7 0-1,-7 0 0,0 0 1,6 0-1,-6 0 1,0 0-1,0 0 0,5 0-1,-5 0 1,9 0 0,-9 0 2,0 0-1,6 0-1,-1 0 0,-5 0-1,8 0-1,-2 0-8,-6 0-14,0 0-24,0 0-28,0 0-28,0 0-36,0 0-43,0 0-54,-6 0-76,-7 4-111,-2-4-67</inkml:trace>
  <inkml:trace contextRef="#ctx0" brushRef="#br0" timeOffset="122556.56">9645 12968 23,'0'-3'154,"0"3"-37,6 0-23,-6 0-15,0 0-14,0-4-5,0 4-7,0 0-3,0 4-3,0-4-3,0 0-4,-6 0-1,6 3 1,-7-3 1,7 0 1,0 0 0,0 4-1,0-4-3,-6 0-4,6 0-3,0 0-5,0 0-5,0 0-3,0 4-4,0-4-1,0 0-1,0 0-2,0 0-1,0 0 0,0 0 1,0 0 1,6 0 2,-6 0 2,0 0 0,0 0 0,0 0 0,7 0 3,-7 0-1,0 0-3,0 0 0,0 0-3,0 0-1,6 0 4,-6 0-1,7 0 1,-7 0 3,0 0 4,0 0 5,0 0 6,7 0 5,-7 0 5,6 0 4,-6 0 4,6 0 3,0-4 4,2 4 2,4 0 0,2-4-1,-8 4-5,13-3-5,-5 3-6,5-4-7,1 0-8,0 4-8,6-3-8,-7 0-4,7 3-2,0-5-4,7 1-1,-7 1-1,6 3 0,1-3 1,-1-1 0,1 0 0,-1 4 0,-6-3 0,7-1 0,-7 0 0,0 4-3,1-4-1,-8 4-3,7 0-6,-6-4-8,-8 4-14,1 0-20,0 0-26,1 0-30,-1 0-37,-7 0-44,1 0-52,-7 0-87,-7 0-106,-6 4-58</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in"/>
        </inkml:traceFormat>
        <inkml:channelProperties>
          <inkml:channelProperty channel="X" name="resolution" value="6301.34619" units="1/cm"/>
          <inkml:channelProperty channel="Y" name="resolution" value="6301.34619" units="1/cm"/>
          <inkml:channelProperty channel="F" name="resolution" value="1999.5116" units="1/in"/>
        </inkml:channelProperties>
      </inkml:inkSource>
      <inkml:timestamp xml:id="ts0" timeString="2021-05-17T13:12:34.091"/>
    </inkml:context>
    <inkml:brush xml:id="br0">
      <inkml:brushProperty name="width" value="0.05292" units="cm"/>
      <inkml:brushProperty name="height" value="0.05292" units="cm"/>
    </inkml:brush>
  </inkml:definitions>
  <inkml:trace contextRef="#ctx0" brushRef="#br0">3318 10606 28,'71'-19'212,"-6"0"-67,-6 2-59,0 2-34,-13 1-18,-7-1-12,-7 3-7,1 5-6,-7-5-3,-6 6-12,-8 2-23,1 0-59,-13 1-115</inkml:trace>
  <inkml:trace contextRef="#ctx0" brushRef="#br0" timeOffset="967.81">2229 11327 331,'-13'-4'413,"1"2"-116,-8-4-90,13 4-46,-5-2-23,5 0-12,0 0-1,1 1 0,6 3 1,0-4 0,0 0 1,0 0 4,0 4 3,6-2 4,-6-3 0,0 2-2,0-1-7,0 0-10,0-3-15,0 3-18,0 1-17,0-1-17,-6 4-17,6-3-13,0 3-9,-6 0-7,6 0-3,0 0-4,0 3-3,-7 1-3,7-1 0,-7 8 0,7 7 1,0 5-1,-7 6 0,1 4 0,-7 7 7,0 0-1,-6 9-7,-1-2-3,0 0-5,1 1-2,-1 0-8,0-4-9,8 0-13,-2-4-9,-4 0-5,4-3-10,8-4-7,-7 0-5,-1-7-3,8-5-4,0-2-3,-1-1 2,0-7 2,1-3 0,0 3-2,6-8-11,0-3-9,0-3-8,6-8-3,7-5-1,-6-5 3,5-9 2,15-3 13,-1-3 14,0-8 20,6-4 20,1-3 14,0 0 10,-1-7 9,0-1 6,-5 0 6,-7 1 3,-1 0 4,1 2 5,-8 5 7,1 2 3,0 10 3,1 2 5,-8 7 3,1 5 1,-1 6-1,1 5-1,-7 2-4,6 2-5,-6 3-2,7 3-6,-1 4-2,8 0-4,-2 7-2,1 4 1,6 4-1,2 3 0,5 5 1,0 2-1,-1 1 1,1 7 2,1-4 1,-1 4-2,6 4 1,0-4 1,1 3-2,0 0 2,-8-2-2,9 2-1,-8 1 1,0-8-1,0 5 0,-8-5 0,9 0-1,-13-3 0,5-1 0,-6-4-1,0 6-1,1-5 1,-3-4-8,-3 0-18,-1-3-31,-2 0-45,2-5-79,-7-2-135,0-1-108</inkml:trace>
  <inkml:trace contextRef="#ctx0" brushRef="#br0" timeOffset="1148.35">2034 11818 168,'0'4'369,"0"-4"-128,7 0-107,-7 0-62,13 0-35,7 0-19,5-4-9,8 0-5,6 1-1,19-1-1,1-3 2,6 0-7,14-1-16,-1-3-32,7 0-62,0-4-119,-1 1-110</inkml:trace>
  <inkml:trace contextRef="#ctx0" brushRef="#br0" timeOffset="1347.72">3513 11532 71,'-6'4'493,"-1"-4"-131,7 0-145,7 4-90,-1-4-51,8 0-31,5 0-21,7 0-12,6 0-9,7 0-3,7 0 1,13-4 0,-7 0-1,13 1 0,-6 0 0,12-2-7,-6 2-8,0-5-17,-6 1-22,0 4-26,-7-8-30,1 2-47,-8 2-69,-13-3-115</inkml:trace>
  <inkml:trace contextRef="#ctx0" brushRef="#br0" timeOffset="1562.43">4060 11210 258,'-6'7'275,"6"5"-98,-6-2-60,6 1-32,0 7-23,6 0-14,-6 1-9,6 6-8,0-3-7,2 8-4,-2-5-4,-6 4-4,6-2-5,1 6-1,0-3 0,0-1-3,-1 0-1,0-4-1,0 5-1,8-1 0,-8 0-2,7-4-1,1 1-4,-2 0-16,8-7-29,0 2-53,-7-2-91,6-9-128,0 2-83</inkml:trace>
  <inkml:trace contextRef="#ctx0" brushRef="#br0" timeOffset="2029.07">5019 11126 84,'-7'-4'517,"7"-3"-129,-7 2-145,7 5-94,0-3-55,0 0-36,0 3-23,7 0-17,-7 3-9,7 5-4,-1 3-2,-1 7-3,3 1-1,-1 3 0,6 3 1,0 1 0,0 3 1,-7 0 0,8 0-2,-2 5 0,-5-5 0,-1 4 1,1-4 0,-1 1 0,1-1 0,-1-4 0,-6 1 1,5-4 1,-5-1-1,0-1 0,0-2-2,0-4 0,0-3-2,0 1 0,0-6 0,0 2-1,0-5 1,0 1-2,0 0-4,-5-4-8,5-4-11,-6 0-14,6-3-11,0-7-11,0-1-9,0-7-3,6 0 3,-1-7 5,4-4 12,-3-8 13,7 2 12,-6-10 11,-1 2 10,0-1 11,1-3 6,-1 4 17,-6-2 9,0 5 6,0 4 6,0 8 3,0 3 2,0 2-2,0 9 2,0 3-15,0 0-7,7 9-7,-7-2-4,-7 1-5,7 7-4,0 0-4,7 0-3,0 7-1,-1 1 0,8 6 1,-8 1 0,13-1 0,-7 4-1,8 4 2,0 1-1,0-2 2,-1 5-2,1 0 1,6-1-2,-6 5 2,-1-1 1,7-3-3,-6 3 0,-1 0 1,1 0-1,-8 1 1,8-4 1,0 3 0,-1-8-1,1 6-1,0-5 5,-7 0-3,6 0-2,-6-4 0,1 0-3,-2-3-10,1-1-20,-6-3-35,-1 1-53,-6-5-94,7-3-123,-7-2-93</inkml:trace>
  <inkml:trace contextRef="#ctx0" brushRef="#br0" timeOffset="2195.07">4823 11430 257,'7'0'313,"6"-4"-121,6 4-85,8-4-44,11-3-21,8 3-11,11-2-7,17-6-2,-3 1-2,8 0-3,-2 4-6,2-5-25,-2 2-51,2 3-111,-8-1-138,-12-4-89</inkml:trace>
  <inkml:trace contextRef="#ctx0" brushRef="#br0" timeOffset="3958.63">6498 11751 2,'6'-3'176,"-6"3"-22,0 0-18,7-3-16,-7 3-8,5 0-8,-5 0-7,7 0 0,-7-3 1,0 3-3,0 0-1,0 0-5,8-5-3,-8 5-6,0 0-4,0 0-11,0 0-6,0 0-9,0 0-11,0 0-8,0 0-8,0 0-10,5 0-5,-5 0-4,0 0-5,7-3-2,-7 3 0,7 0-1,-1 0-3,1-4 3,12 0-1,-5 4 0,5-4 3,7 1-2,-1-1 1,15 1-5,-8-1-10,14-3-20,-7 3-22,7 0-30,-1-3-35,8 3-50,-8 1-86,1-4-131,-1 3-81</inkml:trace>
  <inkml:trace contextRef="#ctx0" brushRef="#br0" timeOffset="4167.39">6498 11979 277,'0'4'196,"0"0"-81,6-4-51,6 4-23,3-4-15,-3 0-7,8 2-3,6-2-3,0-2 0,5-2-3,4 0-2,3 0-3,7-3-5,2-1-17,-2 1-27,1-3-55,6-2-103,-8-2-98</inkml:trace>
  <inkml:trace contextRef="#ctx0" brushRef="#br0" timeOffset="4689.74">8088 11463 186,'0'0'365,"-7"-4"-90,7 0-87,0 4-59,0 0-36,0-4-23,-7 4-18,7 0-13,-6 0-9,6 0-9,0 0-8,0 0-5,0 4-5,0-4-3,0 0 0,0 4 0,0 0-1,0-4 0,0 8 1,0-1 0,0 4 0,0 0 0,0 3 0,-7 4 0,1 1 0,0-1 1,6 0-1,-8 0 0,2 5 1,6-5 0,-6 0-4,-1 0 3,7 1-1,-6-1 1,6-3-1,-7-4 0,7 3 1,0-6-2,0-1 5,-6 1-1,6-5-1,-7 1 1,7-4 1,0 0-2,0-4-1,0 1-4,7-5-3,-1-7-3,7 1-4,6-5 0,1-6-2,0 0-1,-1-1 1,1-7 2,0 3 3,-8-6 2,9 3 7,-9-5-1,2 2 0,-8-1 2,0 5 2,1-1 0,-1 6 4,1 6-2,-7-1-3,7 7 2,-7 1-1,6 2 1,-6 6-2,0 2-2,6 0-1,0 4 0,1 0-1,0 4 1,5 4 1,2 2 1,5 1 1,1 4 0,0-1 1,-2 5 2,2-2-2,1 3 1,-2-3 0,7 2-1,-6-1 0,5 0-1,-6 1 0,8-3 0,-1 1 0,0 2 0,-7-1 0,8-4 0,-8 2 0,1-2 0,-7 1 0,7-1 0,-1-3 0,1 1-2,-8-6-5,8 5-16,0-3-27,-7-4-37,7-1-64,-9-3-98,-3 0-114</inkml:trace>
  <inkml:trace contextRef="#ctx0" brushRef="#br0" timeOffset="4877">8256 11540 460,'0'-4'420,"-6"4"-123,6 0-106,0 0-68,6-4-40,-6 4-30,14-3-17,-2 3-14,2-3-10,12-5-8,0 4-3,14-3-1,-2 0-1,1-1 1,14 1-2,-7-5-3,4 6-14,10-2-29,-2-3-37,1-1-48,5 6-88,-4-9-147,-1 5-90</inkml:trace>
  <inkml:trace contextRef="#ctx0" brushRef="#br0" timeOffset="5459.48">8426 10803 272,'-38'0'239,"-2"4"-65,7-4-48,-6 3-31,7-3-19,-7 4-11,-1 0-13,-5 0-6,6 3-7,-7 0-9,-6 0-8,7 4-5,-8 0-4,2 4-5,-2 4-2,-5 3-2,5 0-1,-5 7 0,-1 0-1,0 5-2,8-2-1,-3 5-1,-3 3 1,12 1 1,-3 3-1,3-5-1,7 8-1,5-2 2,1 0 1,12-2 0,7-2 0,0 2 0,13-3 2,0-3 1,13 0 0,0-1 2,13 1-2,0-5 2,7 2 2,-1-1-2,14-4 0,-1-4 0,8-2-1,4 0-2,3-6 1,5-2 0,0-1-1,0-2 2,7-5-1,-7 1 4,7-6 6,0 2 1,-1-8 7,7 2 3,0-2 10,8-7 7,-2-4 7,8 1 0,-2-9-2,-5 2 0,6-2-4,-7-2-4,2 3-10,-7-4-9,-3 1-6,-3-6-3,-1 2-3,-1 0-2,-6 0-2,1-5 0,-8 2 2,-6-1 0,-6-3 0,-1-1-1,-12 0-2,-13-3 1,0 4 1,-8-5-1,-12 1 1,-6 3 6,-8-3 3,-4-1 2,-9 5 1,-5-1 1,-14-3 2,7 8-4,-13-6 0,-7 5-3,0 4-4,-1 4 2,-4 0 1,-2 2-1,-4 0 0,5 9 0,-7-1 1,0 1-3,7 3-5,0 4-1,-1-1 0,1 2-2,13 2-3,-6 0-5,5 0-12,8 4-16,6 0-16,0 0-27,0 0-25,7 0-24,-2 0-19,15 4-25,-1-4-31,8 4-53,-8 0-71,20-4-83</inkml:trace>
  <inkml:trace contextRef="#ctx0" brushRef="#br0" timeOffset="8299.11">8985 10960 33,'-5'0'359,"-1"0"-71,-1 0-72,7 4-54,-6-4-35,6 0-22,0 0-16,-7 4-13,7-4-14,0 0-13,0 0-12,0 0-8,0 0-6,7 0-7,-7 0-6,0 0-3,0 0-1,0 0-3,0 0-1,0 0-2,6 0-1,-6 0 1,7 0-1,-7 0 1,6 4-1,-6-4 1,5 0 0,4 0-1,-9 3 1,11-3-1,-4 0 1,1 4 0,4-4-2,1 4 1,7-4 0,-7 0 0,0 3-1,7-3 2,-7 0 0,6 0 0,0 0 0,1 0 0,6 0 0,1 0 0,-1-3 2,6-1 1,1 0-1,-7-3 2,7 3-2,-1-3-1,1 0 1,-1 3 2,-6-7-3,1 4 0,-2 0 2,1 0-2,-6-5 2,0 4 1,5-1-1,-5-3 1,-8 1 0,8 0 1,-6-4-2,5 4 3,-6 0 0,0-3 0,0-1 1,0 0 1,0 1 0,1-1 1,-2 1 0,-6-1-2,8-4-2,-8 5 1,1-1 1,-1-4 0,1 5-1,-1 0-2,1-6 1,-7 6 1,6-4-1,1 4 1,6-5-3,-7 5 0,1-1-2,0 0 0,-1 1-1,1-1 0,-1 0 0,7-3 1,-6 3-1,-1 1 0,0 3 0,1-3 2,0-3 0,-1 7-1,-6-5-1,6 1 2,1 3-1,0-4-1,-7 5 1,6 2-1,-6-3 1,0 1-1,7-2 0,-7 5-1,0-4 1,0 4 0,6-4 0,-6 3 2,0 1-1,0-5-1,-6 5 3,6-1-1,-7-2-1,7-1 0,0 3 0,-6 1 0,-1-3 0,7 2-1,-7-3-1,1 1 0,6-2 1,0 5-1,-6-4 1,6 3 0,0 5 0,0-4 0,0 0 1,0-1 1,-7 4-2,7-4 0,-7 1-1,7 4-1,0-1 2,0-3-1,0 3 1,0 0-1,0 1 1,0-1 2,0 1-2,0-1 0,0-3 0,0 3-3,0-3-1,7 3 1,-7-3 0,7 4 1,-7-6 1,6 3-1,-6 2 0,6-3-3,1-1 3,0 0 1,-1 2-1,1-1 0,5-1 0,-4 0 1,-2 4 1,-6 1 5,6-4 0,1 3-2,-7 1-2,7-5 0,-7 4-1,6-3 1,-6 3 0,6-2 0,-6 2-1,7-1 2,-7 5 0,0-3 1,0 3 1,0-3 1,0 3-3,0-4 2,0 4-1,0 0 0,0-4 0,0 4 1,-7 0-1,7 0 1,0 0-1,-6 0 0,6 0-2,-6 0 1,6 0-1,0 0 0,0 0-1,0 0-1,0 4 1,0-4 0,0 0-3,0 0 0,0 0 1,0 0-2,0 0 1,0 0-2,0 4 0,0-4 2,0 0 1,0 3 2,0-3 3,0 3-2,0-3-1,0 5 1,0-5 0,0 4 0,0-4-1,0 0 0,0 0-5,0 3 3,0-3 2,0 0 0,0 0 1,0 0 0,0 0-1,0 0 0,0 0 0,0 0 0,0 0 0,0 3 0,0-3 0,0 0 0,-7 0 2,7 0-1,0 0 1,0 0 0,-7 0 0,7 0 1,0 0-1,0 0 1,-6 0 0,6 0 0,0 0 2,0 0-2,0 0 0,0 0 0,-6 0-1,6 0-2,0 0 1,0 0 0,0 0 0,0 0 0,-8 0 1,8 0-2,-12 0 2,5 0 1,-6 4-1,0-4-1,-7 4-1,1-4 1,0 3-1,-1 5 6,-6-4-3,0 3-3,6-4 2,-6 4 0,0 1-4,7 4 0,-1-5 2,0 3-7,-5 2 4,5-1 2,0 4-2,1-5 1,-1 5 4,0-4-1,8 3 0,-2-3-1,8 1 0,0-6-2,-1 5 2,1-3 0,-1-4-2,7 3-1,0-4 0,0 1-1,0 0-1,0 0 0,7-4-2,-7 3-1,6-3 1,-6 0-1,7 0 1,-1 0 2,-6 0 0,14 0 2,-8-3 0,0-1 1,8 4-3,-2-8 1,8 0-2,-7 2-2,7-2-2,6-3 0,-7-3-3,1 3 1,6-4 0,0 1 0,-1 3 0,-5-3 2,6-1 2,-6 4 1,6-5 0,0 6 1,-6-1 1,-1-4 2,7 8 1,-13-4 0,6 3 0,1-3 0,0 5 0,-7-3 1,0 3 2,6 2-1,-5-3 0,5-1-1,-6 1 1,0 2-1,1 3 2,-8-2-1,6 1 0,-6-1 0,2 4-1,-2-4 1,0 0 0,1 4 1,0-4 0,0 4-1,-1 0 0,-6 0-1,6-4 2,-6 4-1,7 0 0,-7 0-1,0 0 1,7 0-2,-7 0 1,6 0 1,-6 0 0,0 0 0,0 0 0,0 0-1,0 4 2,0-4 1,6 4-1,-6 0-1,7 4 3,0-1 4,-1 0-1,1 0-1,-1 4-2,0-3 1,2-2 1,-3 6-1,2-1 0,-1 0-4,8 0 0,-8-1 1,7 2-1,-6-4 0,6 1 3,-1-1 0,8 4 0,-8-1 1,8-5-1,-6 6 1,5-5 2,1 4-1,-1-3-2,-5 2-1,6-3 0,-8-3-1,0 4 1,2-1-1,-7-4-1,5 4 0,2-3 1,-8 0-2,1 3 1,6-2 0,-7-2 0,1 1 0,6 3 0,-6-4 1,5 1-1,-5 0-1,0 3-1,-1-3-8,1 3-20,6 1-35,-7-1-47,7 0-73,-13 0-136,0 1-119,0-1-67</inkml:trace>
  <inkml:trace contextRef="#ctx0" brushRef="#br0" timeOffset="13667.53">16643 8356 57,'-8'-7'392,"3"0"-100,5 0-99,0-1-64,0-4-33,0 3-21,5-7-14,-5 5-4,8 4-9,-8-4-7,7 0-8,-2 0-6,2 0-6,-7-1-2,0 6-4,8-2-2,-8 1-5,0-1-3,0 0-3,0 6 2,0-5-1,0 2 2,0 5 3,0-3-2,0 3 3,-8-4 3,8 4-1,0 0-1,0 0-1,0 0-3,0 0-4,0 0-2,0 0-1,0 0-1,0 0-4,0 0 3,0 4-1,0-1 2,8 5-1,-8 4 1,6-2 0,-6 5-1,6-4 1,0 7 1,1-4 1,0 2 0,-1 1 1,1-2 0,-1 4 1,8-2 0,-8-2 1,-1 4-1,2-5-1,1 5-1,-3-4-1,2-1 1,0-3-2,-7 1 0,5-5 0,-5 3 1,8-6 1,-8 4 0,0-5-1,0 1 1,7-1 1,-7-3-2,6 4-1,0-4 1,1 0-3,6 0 2,7-4-1,4 1-1,3-1 3,6-3 0,13-4 2,-7-3-1,13-2 1,7-5-1,0 2 5,-2-3-2,9-4-3,-7 1 2,0-1-1,6 0 1,0-3-2,-6-1 2,-1 1-2,7 0 1,-6-4 0,0 3-1,-7-1 0,-1 0-1,2-2 1,-7 8-1,-1-5 1,1 5-2,-7 0-1,0 0 3,-1 2 0,-5 0-1,1 2-2,-2 3 1,1-1-1,-1 5 1,-6-1-1,0 4-10,-1-4-18,2 4-19,-1 0-22,-6 4-27,6-4-38,0 7-59,0-3-119,0 0-95</inkml:trace>
  <inkml:trace contextRef="#ctx0" brushRef="#br0" timeOffset="16400.16">3168 7267 190,'-13'-2'270,"0"-2"-108,7-4-65,-8 5-35,8-1-23,-1-4-12,7 6-7,-6-3-4,6-2 4,-7 3 1,7-3 7,0 4 4,0-1 7,0 0 8,0 1 4,0-1 4,0-1-2,0-2-6,0 1-7,0 2-6,7-4-9,-7 4-10,6-3-6,-6 5-5,0-4-2,0 6-2,0-2-2,7 2 1,-1 0-1,8 0 2,-2 2 0,8 4 0,-1-6 1,15 2 1,-2 2 1,7-1-1,6 1 0,14 0-2,-1-4 1,21-4 1,6 4-3,19-4 0,7-3-1,12-3 1,7 2 0,-6-3 1,6 1-2,-5-2-1,-8 1 3,-1 4-1,-18-4 0,-5 4-1,-16-1 1,-5 5-1,-14-1 2,-5 0 0,-7 4-1,-7 0 0,-7 0 0,-7 0-2,-5 0-1,0 0-6,-6 0-8,-8 4-9,0-4-9,1 4-16,-7-4-20,0 3-25,-7 0-34,1 2-67,0-2-117,-2 1-87</inkml:trace>
  <inkml:trace contextRef="#ctx0" brushRef="#br0" timeOffset="17946.65">11880 7158 114,'0'0'135,"0"0"-7,0 0-8,0 0-8,0 0-7,-6-4-11,6 4-10,-8 0-10,8 0-11,-6 0-10,0 0-11,-1 0-11,1-2-8,-1 2-6,7 0-8,-6 0-1,-1 0-2,7 0-1,-6 0-3,6 0 1,-7 0-2,7 0-2,0 0 1,-7 0-1,7 0 1,0 0 0,0 0 0,0 0 0,0 0-1,0 0 1,0 0-1,0 0 0,0 0-2,0 0 0,0 2 1,0-2-1,0 0 0,0 0 0,7 4 0,-7-4 0,13 3-1,-6-3 2,-1 4-1,14-4 1,-8 4 1,8 0-1,0 0 1,6-4 1,-1 4 0,2-4 0,13 0 1,-2 0 1,1-4-2,14 4 1,-1-4 1,0 0 1,13 0-1,1 0 1,4-3 0,8 5-1,7-6 1,0 4-1,7-4 1,5-3-1,8 5-1,-1-6 1,1 1-2,-3 4 0,3-4 0,0-1 1,-1 2-1,-6-2 0,0 5 0,-7-3 0,0-2 0,0 5 0,0-3 0,1 2-1,-7-3 0,-8 3-8,8-2-12,-6 2-20,-8 1-27,-6 3-49,-12-3-95,-2 0-124</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in"/>
        </inkml:traceFormat>
        <inkml:channelProperties>
          <inkml:channelProperty channel="X" name="resolution" value="6301.34619" units="1/cm"/>
          <inkml:channelProperty channel="Y" name="resolution" value="6301.34619" units="1/cm"/>
          <inkml:channelProperty channel="F" name="resolution" value="1999.5116" units="1/in"/>
        </inkml:channelProperties>
      </inkml:inkSource>
      <inkml:timestamp xml:id="ts0" timeString="2021-05-17T13:13:38.660"/>
    </inkml:context>
    <inkml:brush xml:id="br0">
      <inkml:brushProperty name="width" value="0.05292" units="cm"/>
      <inkml:brushProperty name="height" value="0.05292" units="cm"/>
    </inkml:brush>
  </inkml:definitions>
  <inkml:trace contextRef="#ctx0" brushRef="#br0">11821 7638 231,'0'-3'402,"0"-1"-84,-6 4-82,6-3-64,-7-5-43,7 4-35,-7 1-25,1-5-13,6 5-6,0-2 0,-6 2 7,6-1 11,-6 1 8,6-2 3,0 2 1,-8-4-7,8 0-11,-6 3-13,6-4-13,0 1-12,-6 4-10,6-1-3,-7 1-6,7-1-2,0 4-1,-6 0 1,6-4-3,0 4-1,-7 0-1,7 0-3,-7 4-2,7-4 0,0 4 1,0 3-2,0 0 3,-6 4-1,6 4 4,-6-1-1,6 1 3,-14 8 0,8-6 0,0 5 1,-1 4-1,-6-4 0,6 0 0,1-1 0,-8 6-2,2-9 0,6 3 2,-2-2-1,2-1 0,-7 4-2,7-6-1,-1 1-2,-1-2-4,-3-1-6,11-2-7,-6-1-7,-2-4-3,8 0-1,0-3 1,0 0 3,0-1 4,0-3 6,0 4 8,0-4 7,0 0 3,-6-4-3,6 1-6,0-1-9,-6-3-6,6 0-5,6-5-3,-6 1-5,6-7-3,-6 3 2,14-2 3,-8-6 6,7 1 5,-6-4 5,6 1 1,-7 0 3,8-4 4,-2 2 3,-6 2 3,2 2 3,-2 2 1,0-1 1,1 7 2,-7 1-1,6-1 0,1 4 3,-7 3-2,7-3 0,-1 7-2,-6-3-1,6 4 1,0-1-2,-6 1 1,8 3-4,-2 0 0,0 0 2,8 3 2,-1-3-6,-1 4 4,2 3 1,5 0 1,-6 1 2,0-1 1,7 3 0,-8 2 1,2-1 4,5 4-2,-12-4-2,6 3 0,0 1 0,-6-1 0,5 1-1,2-1 0,-8 1 1,0 0-1,1 1 0,6-2-1,0 4-1,-7-4 2,8 1 1,-8-1-1,7 1 1,0 0 0,0-4-1,0 0 2,0 0-2,1 1-1,-2-5-1,1 0 1,1 4 0,-2-7-5,2 3-11,-8-3-18,0 0-22,0-2-30,8 2-38,-14-4-74,0 0-132,0 0-105</inkml:trace>
  <inkml:trace contextRef="#ctx0" brushRef="#br0" timeOffset="265.49">11515 7939 144,'6'0'245,"1"-4"-80,6 4-60,0-4-43,7 1-26,6-1-15,7 0-8,-1 0-5,1 1-4,-1-2-2,7 3 0,-7-2 2,1 1-2,7 3-1,-8-4-1,1 0 0,-1 0 0,1 0 0,-1 0-1,1 1 0,-1-1 1,7 2 0,1-7-2,-2 2-15,2 3-24,-1-3-61,6-4-113,-6 3-101</inkml:trace>
  <inkml:trace contextRef="#ctx0" brushRef="#br0" timeOffset="614.3">12721 7616 338,'-7'0'264,"0"0"-78,7 0-64,-7 0-39,2 0-26,-3 0-18,8 0-12,0 0-7,0 0-3,0 0-6,0 0 0,0 0-2,0 0-1,8 0 1,-8 0 1,5-3 4,2 3 0,-7 0 0,7 0 0,0-5 0,-1 5-1,1 0-2,5-3-3,2 3-4,-2-3-1,8 3-1,6-5-1,-7 5 0,8-3 1,-1 3 0,-6-4 1,6 4 0,-1-3-2,1 3 1,0-5-1,1 5-2,-1 0 1,-6 0-1,5 0-9,1 0-12,-6 0-18,5 0-34,-5-3-48,6 3-76,-12 0-119,5-3-95</inkml:trace>
  <inkml:trace contextRef="#ctx0" brushRef="#br0" timeOffset="972.96">12890 7495 106,'0'0'105,"0"0"-40,0 0-27,0 0-18,0 4-4,0-4-8,0 4-2,0 0-4,0-1 2,0 1-2,-7-1 2,7 4 5,0 1-2,-6-1 4,6 4 0,0-4 2,0 8 6,6-5-3,-6 5-2,7-4-2,-7 9-2,13-6-2,-6 1-1,-1-1-2,7 4-5,-6-4 6,5 1 1,8 4-4,-7-4-2,-7-1 0,14 1 0,-7-1 0,0-2-8,5 2-31,-3-3-64,-3-4-130</inkml:trace>
  <inkml:trace contextRef="#ctx0" brushRef="#br0" timeOffset="1618.99">13476 7378 389,'0'-4'375,"0"4"-96,0 0-88,0 0-60,0-3-44,7 3-31,-7 0-23,0 0-14,6 0-11,-6 0-7,0 3-2,0-3-3,0 0 1,0 4-1,0-4 1,0 8 0,0-5 0,0 4 0,0 4 0,0-3 2,0 2-1,0 1 1,0 5 0,0-7 0,0 8 1,0-3 0,0-3 1,0 3-1,0 1 1,0-1-1,7 1 1,-1 0 0,0-1-2,2-2 1,-2 2-2,7-2 0,-6-2 0,4 1 1,-3 0-1,5-4-2,-6 4 3,5-3-2,-4-1 0,4 3-4,1-5-9,-6 2-11,6-4-13,-1-3-10,2 0-10,-1 0-13,0 0-11,6-3-12,1-1-11,0-4-12,-1 2-16,-6-2-30,6-3-26,-5 4-16</inkml:trace>
  <inkml:trace contextRef="#ctx0" brushRef="#br0" timeOffset="1990.73">13463 7360 333,'0'-3'258,"7"-5"-84,-7 4-59,6-1-36,1 3-24,-1-2-14,1 1-9,5-5-5,8 0-5,-6 4-4,11-3-5,-5 0-6,0 0-4,-1 3-2,1 0-2,0 4 0,-1-3 0,-6 6 1,6-3-2,-5 4 3,-2 0-1,8 3 2,-7-2 0,0 1 1,0 1-1,-7 5-2,8-5 1,-2 4-1,-5 1 1,0-2-1,-1 1 2,1 4-1,-7-1 1,0 1-1,0-5 1,6 5-2,-6-1 1,6-2-1,-6-1-1,0 4 1,8-4-2,-2 0 1,6 0 1,2 0 0,-1-4 0,0 4-1,6-4-2,-5-3 1,12 3 2,-7-4-1,7 5 0,0-4 1,0-1 0,1 5-1,-1-5 1,6 2 2,-13-2-2,1 1 0,6 4 0,-7-5 0,-5 4 0,-1-3 1,-8 3 1,3 1-1,-2-1 2,-12 0-1,-2 4-1,-10 0 1,-2-1-7,-12 2-23,-8 2-36,-12 2-70,-13-3-150,-6 3-104</inkml:trace>
  <inkml:trace contextRef="#ctx0" brushRef="#br0" timeOffset="4304.01">11580 7286 6,'0'0'254,"0"-4"-49,0 4-44,0 0-34,5-3-26,-5 3-18,0-4-16,0 4-7,0 0-10,0 0-2,0-3-3,0 3-6,8 0-3,-8-5-4,0 3-3,0 2-3,0-4-7,0 4-6,0-4-5,0 4-1,0-4 0,0 4 0,7 0-1,-7 0-1,0 0 1,0 0-1,0 0-2,0 0-2,6 0-2,-6 0-2,0 0 1,7 0-2,-1 0 0,8 0 0,4-3 1,2 3 2,7 0 1,5 0 1,7-4-1,0 0 1,7-2 0,6 1 1,7-2-1,6 0 1,-7-4-2,14 0 0,-7-1 1,7 2 1,0-2 0,-2-3 1,3 5 1,-8-5-2,0 1-1,-7 3 1,2 0 1,-10 0-2,4-1 0,-8 2 1,-1-2-1,-5 5 0,-2-3 0,0 2 0,-4 1-1,-8-1 1,5 2-1,-3-2 0,4-3-1,-6 3 1,1 1 0,-1 0 0,-1 0 0,8-1-1,-14 1 1,1 0 0,-1 3 0,-5-4 1,-2 8 0,2-3-1,-8 0 0,1 3 0,-7-4-1,6 4 1,1 0-2,-1 0-1,-6 0 1,7 0-1,5 0 1,-4 0 0,4 0-1,8 0 1,-1 0 1,1-4 1,-6 4 1,11 0 0,-5 0 0,0-3 1,-1 3-1,0 0-1,-6 0 0,-6-5 0,6 5 0,-7 0 0,1 0 0,0 0 0,-7 0 0,6 0 1,0 0-1,-6 0 0,7 0 0,-7 0 0,0 0 0,0 0-1,0 0-1,0 0 0,0 0 1,0 0 0,0 0 0,0 0-1,0 0 1,6 0 0,-6 0 1,7 5 0,-7-5-2,0 0 1,7 0 1,-7 0 0,6 0 0,-6 0 0,0 3-1,0-3 0,0 0 2,0 0-1,0 0 1,0 0-1,0 0 2,-6 0 2,6 0-1,0 0 2,0 0-2,-7 0 0,7 0-1,0 0 0,0 0-1,0 0 0,0 0-1,0 0-2,0 0 0,0 0-3,0 0-10,0 0-18,-7 0-24,1 0-30,6 4-45,-13-4-79,-7 4-132,1-1-91</inkml:trace>
  <inkml:trace contextRef="#ctx0" brushRef="#br0" timeOffset="9091.2">10928 7004 50,'0'0'224,"-6"0"-54,-1 0-49,1-4-42,0 4-32,-8 0-20,8 0-11,0 0-7,-1-4-3,-6 4-3,6 0-2,0 0-1,1 0 4,-7 0 2,7 0 1,0 0 3,-2 0 3,2 0 6,6 0 4,0 0 3,-6 0-3,6 0 3,-7 0-2,7 0-2,0 0-4,0 0-5,0 0-5,0 0-2,0 0 0,0 0-5,0 0 1,0 0-2,0 0 5,0 0 4,0 0 8,0 0 6,0 0 4,0 0 6,0 0 3,0 0 3,0 0 0,0-2-6,0 2-4,0 0-7,7 0-6,-7 0-5,6 0-4,-6 0-5,6 0 0,2 0-2,-2-5 0,7 5 0,6 0-1,1-3 1,-1 3-1,7-4 0,1 1 1,-1 3 0,6-8 0,1 4 0,-1 1 1,1-1-1,-7 1-1,0-1 1,7 0-1,-2-3 1,9 3-1,0 1 0,-9-5 1,9 5 0,-1-5 1,-6 1 0,6 4 1,6-5-2,-12 0 3,6 1-1,-7 3-1,2-2 0,-2 2 0,-7 0 0,9-3-1,-9 3 0,-5 0-2,0 4 2,-7-4 0,6 1 0,-6-1-1,7 1 1,-7 3 1,0-4 0,0 0-1,0 1-1,0 3 1,-1-4-2,2 0 2,-1 4-3,-7-3 0,8 3 2,-2-4 1,2 4 1,5-4 0,1-3 0,6 3 0,-6 0 3,-1 1-1,1 0-1,-8-1-2,8 0 0,0 1 0,-1-1-1,1 0-1,-1 0 0,1 1 1,-7-2 0,13 3 2,-7-2-1,8 4 0,-7-3 0,5-2 2,0 2-1,2-1-1,-1 0-1,1 0 1,-1 1 0,-1-1-1,-6 1 0,2 3-1,5-4 1,-7 1 2,1-1 1,5 4 0,-4-4-2,-8 4 2,-1-4-1,2 4-1,-2 0 0,-5-3 0,0 3 1,-1-4 0,1 4-1,-1 0 0,-6 0 0,5-4 1,3 4-1,4 0 6,3-3-6,-3 3 1,1-3-2,0 3 1,0-4 1,12-1 0,-5 2-1,7 0-6,-8-1 5,7 0 0,-6 1 1,-2-1-1,-3 4-1,11-8 0,-7 5 1,7-1 1,-6 1 0,5-1 1,3-3 0,-10 3 1,2 0 0,0 1 0,-1-2 1,1 3-2,-1-3-2,1 3-2,0-3 2,-1 2 0,-6-1-1,6 0 1,1 0-1,0 4 2,-1-3 2,1-1 1,0 1-2,-1-1-1,-1 4 0,-4-3-1,0-1 0,-2-1 1,2 2 0,5 0 0,-6-1 0,6 0 1,-5 4 0,-1-3 0,6-1 1,1 0-1,-1-3-1,1 3-1,-1 1 0,1-4 1,6 3 0,-6 0 0,5-3 0,9 3-1,-9-4 1,1 6 2,-6-2-1,0 0 0,-1 0-2,1 1-1,-8 3 2,8-5 0,0 2 0,-1-1-1,1 2 1,0-3-1,-1 2 1,0-6 1,8 6-1,-8 0-1,7-1 1,-6-3 0,6 4 0,-7-2 0,7-2 0,-6 3 0,6 1 2,-13-1-1,6 1-1,0-1 1,-5 4 0,5-4-1,1-3 2,0 7-2,-2-4 1,2 1 0,-7-2 0,1 3 0,-1-2 0,-6 0 0,-1 4 0,1-4-1,-1 4 0,0 0 0,-6 0 0,7-3-1,-7 3 0,7 0 0,-7 0 0,0 0 0,0 0-1,0 0 2,0 0 0,0 0 2,0 0-1,0 0 1,0 0 0,-7 0 0,7 0 1,0 0-1,0 0-1,0 0-1,0 0 2,-7 0-2,7 0-1,-6 3-1,6-3-2,0 4-3,-6 0-15,-1 0-37,1 3-65,-8 0-124,-6 0-129,-13 1-75</inkml:trace>
  <inkml:trace contextRef="#ctx0" brushRef="#br0" timeOffset="12136.97">12772 6579 149,'0'-4'161,"7"4"-28,0-3-25,-1-1-22,-6 1-22,7 3-20,-7-4-13,6 4-7,-6-3-2,0 3-2,5-4 0,-5 4 0,8-5 1,-8 2-4,7 0-1,-2-1 0,2 0 3,1 1 5,-2-1 7,-6 0 8,0 4 6,6-4 1,-6 1 2,7-1-3,-1 1-6,-6-1-7,7 1-8,-7-1-11,0 0-5,0 4-3,0 0-3,0 0-1,0 0-1,0 0-1,-7 4 0,1 0 1,6 3-2,-13 0 1,7 4 1,-2 0-1,1 4 1,-5-4 0,-1 7 1,7-4 0,-7 5 0,6-4 1,0 3-1,-5 0 1,12 0 0,-7 1-1,7-5-1,7 5-1,-7-4-5,0 3-18,6-3-26,0-1-30,1 1-45,0-1-77,-1-3-127,-6 0-91</inkml:trace>
  <inkml:trace contextRef="#ctx0" brushRef="#br0" timeOffset="12678.97">12630 7011 123,'0'-7'288,"6"-1"-85,-6 6-68,0-6-44,0 4-24,0 1-16,0-5-15,0 4-11,0 4-8,0-3-4,0-1-1,0 4 2,0-3 3,0 3 4,0 0 3,0-4 2,0 4 1,0 0 1,0 0-1,0 4-4,0-4-2,0 0-4,0 3-7,0-3-3,-6 7-3,-2 1-4,-4 3-1,-2 3-2,2 1-1,-2 7 0,-5-3-7,-1 6-20,1 1-38,6-1-52,-14 4-145,9-2-117</inkml:trace>
  <inkml:trace contextRef="#ctx0" brushRef="#br0" timeOffset="20379.29">12095 9715 211,'0'0'189,"0"0"-49,0 0-39,0-4-35,6 4-23,-6 0-17,0 0-14,6 0-11,-6 0-9,0 0-6,0-3-5,0 3-4,0 0-2,0 0 2,0 0 1,0 0 4,0 0 4,0 0 3,0 0 5,0 0 4,0 0 4,0 0 4,0 0 4,0 0 6,0 0 5,0 0 7,0 0 6,0 0 7,0 0 3,8 0 3,-8 0-1,0 0-4,0 0-3,0 0-6,0 0-7,0 0-5,0 0-7,0 0-7,6 0-4,-6 0-3,6 0-4,-6 0-2,0 0 0,0 0-2,7 0 0,-7 0 1,6 0 1,-6 0 2,0 0 1,0 0 2,0 0 0,0 0 1,0 0-2,0 0 2,0 0 0,0 0 1,7 0-1,-7 0 0,7 0-1,-1 0 0,0 0 3,1-4-1,6 4-2,-1-4 1,2 4 0,5-3 1,1 0-1,0-1 0,6-1 0,-7 2 1,7 0 2,-6-1-3,-1 0 1,1 1-1,-7-1 1,7 4 0,-8-4 1,1 4-1,0-4-1,7 4 2,-7 0-2,-6 0 0,6-3 0,-1 3 0,-4 0 0,4 0 0,1-4 1,1 4-1,-2 0 0,2-3 0,-2 3-2,2 0 2,-1-4 0,6 1-1,-7 3-2,8 0 2,-6-4 0,6 0 0,-8 4 2,2 0 0,-2 0-1,2 0 0,-8-4 2,7 4-1,0 0-1,-6 0 2,5 0-1,-4 0-1,4 0 0,-5 0 0,12 0 0,-12 0 0,6 0 0,0 0-1,0 0 0,-1 0 1,2 0 0,6 0-1,-8 0-1,8-3 2,-7 3 2,0-5-2,5 5 0,-3-2 0,5 2-1,-8-5 1,8 5 1,-7-2 0,-1 2-1,2 0 0,-1 0 0,-1-4 1,2 4 1,6 0-1,-8 0-1,8-4 0,-7 4 0,7-4 0,-9 4 1,9-4 1,-6 0-1,6 4-1,0 0 0,-1-3 0,1 3 0,-8-4 1,8 4-1,-6 0-1,-2 0 1,1-2 1,0 2 0,-6 0-1,-1 0 0,8 0 0,-8 0 0,0 0 0,-6 0 0,7 0-2,0 0 2,-7 0 0,0 0 0,6 2-1,-6-2-1,5 0 0,-5 0 1,0 0 1,8 4-1,-8-4 0,6 0 1,1 3 0,0-3 0,-1 0 0,0 0 0,2 0-2,-2 0 1,0 0 1,7 0 2,-6 0-1,-1 0 0,1 0 0,5 0-2,-4 0 1,-2-3 0,-6 3-3,6 0 1,1 0 0,-7 0 1,7 0 0,-7 0 1,6-4 0,-6 4 0,6 0 1,-6 0 0,0 0 1,0 0-1,0-2 1,7 2-1,-1-5 1,-6 5-1,7-3 1,0-1-1,-7-1 0,6 5 1,-6-3-1,6 0 0,-6 3-1,0-4 2,7 4-2,-7-4 2,7 4-2,-7 0 0,0 0 0,0-3 2,0 3-1,0 0-1,0-3 3,0 3-2,0 0 1,-7 0 2,7-5-1,-7 5-3,7 0 0,0-4 1,0 1-1,0-1-1,0 1-1,-6-1-1,6-3 1,-6 3 5,6-3-1,0 0-1,-7 2 0,0-1 0,7-2 1,-6 0 1,6 1-2,-7 0 1,7 0 11,0-4 7,0 3 7,0 2 3,0-6 8,0 5 7,0-4 14,0 0 6,0-1-4,7 2-1,-7-1-3,0 1-2,6-5-7,-6-1-9,0 1-13,7 1-8,-7-4-7,7 4-6,-7-5-4,0 1-3,0-1 2,0 2 1,0-2 3,0 4 2,-7-3 2,7 3 2,-7 0 2,7 1 3,-13-1 0,13 1-1,-12-1-4,5 0-2,7 4 0,0 0-2,-7 0-2,7 1 0,-6-2-3,6 1 1,0 4 1,-6-4-1,6 0-3,0 4-1,0-4 1,0 3-1,0-2 0,0 2-2,0-3 3,6-1 0,-6 2 1,0 3 1,0-1 6,0 1 7,0 3 0,0-3 1,0 0-2,0-1 1,0-3-1,0 5 0,0-6-6,0 5-3,0-5-3,0 5 2,0-1 1,0 2 0,-6-2 0,6 1-3,-8-1 2,8 5 0,0-4 0,-6 3 3,6 1-3,-6-1-1,6 0 0,0 0-1,-7 1-1,7-1 0,-6 0 0,6 1-4,-7 0 2,7-1 1,0 4 1,-7-5 0,7 2 0,-6 0 0,6-1 0,0 0-1,0 1-3,-6-1 2,6-4-1,-6 5 0,6-2 1,0-1-1,-8-2 2,8 5 1,-6-1 1,6 0 2,-6 0-1,6 2 3,-7 2-1,7-5 0,0 5-1,-7 0 1,7 0-2,-6 0-1,6 0-1,-8 0-1,8 0-1,0 0 0,0 0-3,0 0 1,-5 0 0,5 0-2,0 0 2,0 0 1,0 0 0,-6 0 2,6-3 1,0 3 0,-7 0 1,0-4 1,1 4-1,0 0 0,-2 0 1,2 0-2,0 0 1,-1 0-1,-6 0 1,0 0 1,7-3-1,-8 3 0,2 0 0,-2 0 0,2 0 1,-1 0-1,-1 0 0,2 0-2,-2 0-1,-5 3 0,-2-3 0,1 0 0,3 4-3,-3-4 0,0 3 0,-5-3-1,-3 5-1,3-3-2,-1-2 0,-7 4-1,1 0 2,-1 0 1,1-4-2,-1 3 2,1-3 1,-1 0 3,7 5 0,-6-5 1,5 0 0,1 3 1,0-3 1,0 0-2,7 4 1,-7-4 0,6 2 1,0-2 0,1 5-2,-7-5-2,5 3 0,9-3 4,-8 4 0,-6-4 0,7 4 0,-1-4 0,-6 4 0,-1-4 3,2 3 1,6-3-2,-7 0 0,-1 4-2,1-4 1,-6 0 0,6 0-4,7 0 2,-8-4-1,13 4 2,-4 0 0,-2 0-1,7 0 0,0 0 0,0 0 4,-1 0-4,2 0-1,-2 4-1,2-4 1,-1 4-2,6-4 2,1 0 0,-1 3-1,1-3 1,-8 0 1,8 3 0,0 2-1,-1-5 0,-6 4 0,6-4 0,1 0 1,0 3 1,-2-3 0,2 3-1,0-3-1,6 0 2,-6 0 0,6 0 0,0 0 0,0 0-3,0 0-4,0 0-4,-7 0-3,7 0-2,-7 4-1,7-4-1,0 0 0,0 0 1,-6 0 5,6 0 5,-6 0 3,6 4 1,-7-4 1,7 0 1,0 0 1,-7 0 0,1 0 0,-1 0-1,7 3-1,0-3 2,0 0 0,0 0-1,0 4 0,0-4-2,0 0 0,0 4-1,0-4 1,7 4-2,-7-4 2,6 3 0,-6 1 0,7-4 3,-7 3-2,7 4 1,5-3-1,-5 4 0,0-1 2,-1 1 0,0 2 0,-6 2-1,6-1 1,2 0 0,-2 3 0,0 1 0,1-1 0,-7 5 0,6-4 1,-6 2-1,7 2 0,-7-1 0,0 1 1,7-1-1,-7-3 0,6 2 0,-6 6-1,0-5 1,0 1 2,0-1-1,0-4-1,0 5 1,6-5 0,-6 1 0,8 0-1,-8-4 0,6 0-1,-6-1 1,0-1-1,6 1-1,-6-3 0,0 1 1,7-1-1,-7 0 1,6 0 0,-6 5 1,7-1 0,-7-5 0,0 6 2,0-1-1,0 0 1,6-1-1,1 2 0,-7-1-1,6 0 1,0 1 0,-6-2-1,7-3-1,0 5-1,-1-2 2,0 1 0,2 4-1,-8-5 1,6 2 0,0-1 0,-6 4 0,0-5 0,7 2 0,-7-1-1,6-5 1,-6 6 0,0-1 0,0-4 1,0 0-1,0 0 2,0-3-2,0 1 1,0-2-1,0 0 0,0 1 2,0 0-2,0-4-1,0 3 0,0 0-1,0-3-3,0 5-7,0-5-7,0 4-10,0-4-8,0 0-10,0 3-13,0-3-12,0 0-19,0 0-11,-6 0-15,6 0-24,0 0-41,0 0-81,0 0-91</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in"/>
        </inkml:traceFormat>
        <inkml:channelProperties>
          <inkml:channelProperty channel="X" name="resolution" value="6301.34619" units="1/cm"/>
          <inkml:channelProperty channel="Y" name="resolution" value="6301.34619" units="1/cm"/>
          <inkml:channelProperty channel="F" name="resolution" value="1999.5116" units="1/in"/>
        </inkml:channelProperties>
      </inkml:inkSource>
      <inkml:timestamp xml:id="ts0" timeString="2021-05-17T13:15:06.665"/>
    </inkml:context>
    <inkml:brush xml:id="br0">
      <inkml:brushProperty name="width" value="0.05292" units="cm"/>
      <inkml:brushProperty name="height" value="0.05292" units="cm"/>
    </inkml:brush>
  </inkml:definitions>
  <inkml:trace contextRef="#ctx0" brushRef="#br0">13443 8216 252,'0'-2'280,"0"-2"-73,0 0-63,0 0-45,0 1-30,0-5-20,0 2-15,0-2-7,0 4-2,0 1 1,0-2 2,0 2-1,0-1 1,0 4-5,0-4 0,0 4-4,0 0-5,0 0-4,0-3-6,0 3 0,0 0-2,0 0 1,0 0-3,0 0 1,0 0 2,0 0 1,0 0 1,0 0 0,0 0 2,0 0 3,0 0 1,0 0 2,0 0 2,0 3 2,0-3-2,0 0 0,0 0 0,-6 4-3,6-4-2,0 4 0,0-1-6,6 5-1,-6-2 0,8 6-2,-2-1-1,7 3 0,-7 2-1,1 2 0,6-4 0,-7 5 1,8-4 0,-8 2 0,7-1-2,-6-2 2,4-3 0,-3 0 0,5 0-1,-6-4-1,-1-2 1,0 1-2,2-2 2,-2 0 1,-6-1 0,6-3 0,-6 4 0,0-4 0,0 0 4,0 0 0,0 0 0,0-4-3,-6 1 0,0-1 1,-2-3-1,-4-1 0,5-3-2,-6-3-1,0-1 1,0-3-1,0 3 2,-7-7 0,7 4 0,-6-1 0,0-2 0,-1-1 1,0-1 0,-6 1 3,7 0 4,5 1 7,-5 2-3,6 1 1,0 3 1,-2-3 1,10 3-1,-1 5 0,0-2-9,6 1-5,-7 4 4,7 0-4,0 3-1,0 0-2,7 1-1,-1-1-2,0 4 2,-1-3 0,10 3-1,-2 0 2,-7 0 0,8 0 0,5 0 2,-12 3 1,12 1 0,-6-1-1,6 5 1,1-1 0,0 4 0,-1-4 1,1 5-1,6 2 1,-6 1-1,12-1 3,-5 1-1,-2 0 0,1 3-2,7-4 0,-7 5 1,6 0-1,-6-4 0,7 2 0,-7-3-1,0-2 0,1 3 0,-1-8-4,-1 4-7,-5-3-10,0-5-8,-8 4-12,8-7-11,-7 0-13,7 0-19,-8 0-19,2-4-24,5 1-40,-6-5-69,-6 1-90</inkml:trace>
  <inkml:trace contextRef="#ctx0" brushRef="#br0" timeOffset="264.08">13502 8195 127,'6'0'241,"2"0"-79,-2-4-63,7 0-42,0 2-25,0-4-15,7 4-7,0-2-3,5-4-3,1 1-1,0 0 0,7-1 1,-7-3 0,6 4 1,-5 0-1,5-4-4,-6 4-10,-7 0-27,7-1-58,-12-3-96,-8 3-112</inkml:trace>
  <inkml:trace contextRef="#ctx0" brushRef="#br0" timeOffset="735.94">12981 8037 144,'0'0'287,"6"4"-57,-6-4-48,0 0-38,8 0-25,-2-4-21,0 4-18,-6 0-13,6 0-11,1-4-11,0 0-12,-1 4-9,-6-2-12,13-3-2,-8 3-3,4-6-3,2 4-2,-4-4-1,7 5-1,-1-4 0,0-1 2,0 1-2,7 4 0,-9-5 0,9 1 0,8-1-1,-10-2-1,2 2 1,7-3-1,-10 4-5,11-4-10,-2 0-19,0-1-21,0 3-24,-7-7-34,7 5-42,-6 0-67,0 0-110,-7-3-84</inkml:trace>
  <inkml:trace contextRef="#ctx0" brushRef="#br0" timeOffset="1292.63">12786 7839 224,'0'0'208,"6"0"-30,-6 0-26,0 0-26,7 0-20,-7-3-15,6 3-12,-6 0-10,5-4-11,3 0-9,-1 0-11,5-2-9,2-2-6,5-3-4,1 0-4,6-3-2,-1-2-1,2-2-3,6 4 1,-1-4-2,1 3-1,-1 0-5,1 1-1,-2-1-2,9 1-4,0-1-25,-7 0-53,4 4-71,-9-1-135,-2 2-115,0 3-69</inkml:trace>
  <inkml:trace contextRef="#ctx0" brushRef="#br0" timeOffset="2749.22">12622 8964 130,'-6'0'123,"-7"0"-19,13 0-20,-7 0-16,0 0-13,7 0-10,0 0-6,0 0-6,0 0-3,0 0-5,0 0-3,0 0 1,7 0 1,-7 0 5,7-3 5,-7 3 9,0 0 12,0 0 12,0 0 12,7 0 10,-7-4 12,0 4 7,0 0 7,0 0-2,0 0-6,0 0-8,0 0-13,0 0-14,0 0-18,0 4-16,0-4-14,0 0-10,0 3-9,-7-3-7,7 4-3,0 4-4,-7 2 0,0 1-3,7 4-9,-5 7-20,-2-3-16,-6 2-22,6 4-30,-5 2-33,-2-2-53,-5 5-85,-1-1-133,-13 4-70</inkml:trace>
  <inkml:trace contextRef="#ctx0" brushRef="#br0" timeOffset="4697.81">15008 7594 319,'-7'-4'281,"7"1"-48,0-2-38,0 2-27,-7 3-17,7 0-10,-6-3-6,6-1-8,0 4-11,-7-4-11,1 1-9,0-1-6,6 4-2,-7-4-2,7 4-1,0-4 2,0 4 3,-7 0-1,7 0-4,0-3-6,-6 3-10,6 0-11,-6 0-13,6-4-11,0 4-8,0 0-9,0 0-6,0 0-6,0 0-5,0 0-3,0 0-1,0 4 0,0-4-3,6 3 1,7 5 0,0 3 0,0-4 1,0 8 0,5-4 2,2 4-1,1 0 2,4-1-2,-5 4 0,0-3 1,-1 0-2,1 3 1,-7-4-5,0 2 1,0-6-1,0 5-2,-6-4-8,-1 0-14,0 0-17,2 0-17,-8-4-14,6-4-19,-6 5-18,0-4-18,6-1-9,-6-3-6,0 4-5,0-4-8,0 0-13,-6 0-27,6-4-50,-6 4-102,-8-3-80</inkml:trace>
  <inkml:trace contextRef="#ctx0" brushRef="#br0" timeOffset="5063.02">14728 7521 290,'-8'-4'377,"8"1"-106,0-1-84,0 1-60,8-1-43,-2 0-28,0 0-21,7 1-15,7-5-11,5 5-5,2-5-5,-1 5 0,1-1 1,4-4-1,-5 5-2,8 3-1,-9 0 1,0 0-1,2 0 3,-7 3 1,-1 0 0,-5 2 0,6 2 2,-14 4 1,7-3 0,-7 3 2,0 0-3,2-1 0,-2-2-1,-6 3-2,5-1 3,3-2-2,5 3 0,-7-4-1,8 4 0,-1-4 0,7 1 0,-3-5 0,3 2-1,1-2-1,12-3 1,-8 4 1,6-4-1,4-4 1,-3 4 0,1 0 1,-7 0-1,7 0 1,-14 0-1,7 0 1,-6 0 0,-1 0 0,-6 0 0,0 0-1,0 4 1,-6-4 0,5 4 1,-4 0 1,-2-1 1,0 4-1,-6 0 2,0 1 0,-6-1 2,0 0-3,-8 4-2,1 4-1,-6 0-4,-8-1-10,-5 1-12,-1 0-19,1 3-20,-1-3-23,1-1-31,-7-3-47,4 3-77,-2-6-113</inkml:trace>
  <inkml:trace contextRef="#ctx0" brushRef="#br0" timeOffset="5594.22">14479 7338 317,'0'0'339,"0"-4"-61,0 4-60,0 0-52,0-3-42,0 3-29,8 0-25,-8 0-24,6-4-15,-6 4-13,6-4-7,8 4-6,-8-3-2,12-6-4,2 6-1,-7-3 1,14 1 1,-7-2-1,-1-1 0,0 5 0,1-4 1,0 2-1,-1-1-4,-5 2-2,5-3-12,-6 3-12,5-4-23,2 6-22,1-6-31,-2 4-30,1-3-48,-8 3-74,2-3-111,-1 3-71</inkml:trace>
  <inkml:trace contextRef="#ctx0" brushRef="#br0" timeOffset="6082.21">14167 7078 122,'0'-4'285,"0"4"-52,6-4-47,-6 4-38,7-3-30,-7 3-26,0-5-17,6 5-17,-6 0-17,7-3-10,-7 3-10,6-3-8,0 3-6,2-4-4,5 0-3,0 1-1,6-2 0,1-2 1,6 5-1,0-6 1,7 0 0,-1 1 2,7-5 1,0 5-3,1-3 1,11-2-1,-5 5 0,6-4-11,0 0-31,7-3-44,-13 2-76,5 2-132,-5-5-113</inkml:trace>
  <inkml:trace contextRef="#ctx0" brushRef="#br0" timeOffset="8866.12">12355 9290 201,'-7'-4'170,"7"4"-56,0-3-45,0 3-30,0 0-17,0-4-11,-6 4-5,6 0-2,0 0-1,0 0-1,-6 0-2,6 0 0,-7 0-1,7 4 0,0-1 0,-6-3 0,-1 4 1,1-1-2,0 1-5,-1 1 4,-6 1 1,6-6 0,1 4 2,-1 0 0,1-1-1,-7 2 0,-1-2 6,8 4-4,-7-2 0,7-3-1,-8 6-1,8-4-1,0 3 2,-8-3-1,14 2 1,-6 2 0,0-1-1,6 5 1,-7-2 0,7 1-1,-7 0 1,7 0-1,0 4-1,0-4 1,0 4 1,0 0 0,0-1 0,0 1-1,0-1-1,0 1 1,0 0 0,7-1 0,-7 5-1,7-4-5,-1-1-3,0 4-2,8-3-2,-2-4-7,2 4-5,-2-1-2,1 1-1,1-3 2,-8 1 0,7-1 4,-6-5 2,6 4 6,-7-4 4,8-3 4,-8 3 4,7 1 1,-7-5 0,7 0 1,0 2-1,-6-1 0,6-1-1,1 0 1,4-3-2,2 4 2,-1 0 2,7-4 1,1 3 0,-1 1 1,0 0 1,0 0-3,0-1-1,1-3 2,-8 4-2,0-1 1,0 1 0,1-1 0,-6-3 2,-1 4 2,-1 0-1,2 0 1,-8-4-1,0 0 1,8 3 0,-8-3 7,1 0 3,-1-3 7,7 3 4,-1-4 2,3-4 7,-3 5 3,1-4 2,7 0-6,0-5-3,-1 1-7,0 1-3,1 2-1,-7-3-6,1 0 0,-2-1-1,1 3 1,0 1 2,0-4 4,-8 3-5,10-7 2,-10 5 4,2-3 1,-7-1-1,8 4-1,-8-4-1,-8 1 0,8-2 5,-7 3-2,2-3-3,-10-1 0,10 2 2,-8 1 5,0-2 4,0 2 1,1-1 0,-2 1 2,-6-2-2,0 2-1,0 2-3,2 2-8,5 0-8,-13-2-2,7 1 4,-1 0 2,0 4-2,-6 0-10,0 0-15,0-1-12,-6 1-6,5-1-8,1 2-17,0 1-20,-1-2-13,8 4-5,-6 3-6,11-5-15,-5 5-32,-1 0-54,0 0-90</inkml:trace>
  <inkml:trace contextRef="#ctx0" brushRef="#br0" timeOffset="9849.03">12642 9646 316,'0'0'299,"7"-4"-95,-7 4-74,6 0-50,-6 4-31,7-4-21,-7 3-14,0 4-4,6 1-4,-6-1-3,7 4-1,-7 1-2,0 2 1,5-3 1,2 7 0,1-3-2,4 0 0,-5 3-2,6 3 2,-6 2 1,5-5 0,2 8-1,-2-5 1,8 6 0,-7 2 2,7 0 1,0-4-3,-1 9-1,0-5-1,1-3 1,6 3-2,0-7 1,0 3-2,6-2 0,-5-5 0,4-4 1,3 1 2,-2-3-1,1-2 1,-1-3-1,8-3 0,-1 0 1,6 0 1,-5-2 1,5-2-1,1-2 2,-1-2 0,1 4 1,7-8 4,-8 5 0,7-5 2,-7-3 1,8 0-1,-8 0 1,7 4 1,-6-7-1,-1 3-4,-6 0-1,7-1 1,-7 2 0,7-5 1,-7 1 5,0-1 3,1 3 6,-2-5 4,1 2 4,0-4 0,0 1 0,1-1 0,-8 1-4,6-4-2,3 0-3,-2 0 1,-1-3 8,2 0 5,-1-5 6,0 0 4,0 1 3,-7-3 0,8-2-1,-1 2-1,-7-2-7,7-2-9,-5-1-5,-2 0-5,-7 1-2,9-1-3,-9-3-2,0 7-3,-4-3-3,-1-1-1,-7 3-1,-1 5-1,2 0-2,-3 0-1,-3 0 0,-1 3 1,-7-1-1,0 2-1,0 0 0,0 3 1,0-4 1,-7 1 0,-1 2-1,8 2 0,-11-1 0,5 0 2,-2 3-1,-11-3 0,6 3-2,0-2 2,-8 3-1,10-4 8,-9 4 11,1-1 4,-1 4 6,-6-3 4,6-1-1,-5 2 0,-2-2 0,7 0-6,-6 5-9,6-4-7,1 4-5,0-2-5,0-2 1,-1 7-2,6-3 0,-5 3 0,6 0-1,-1 0 0,2-1 1,-1 2 0,7-1-1,-8 0 0,1-1 1,1 2-2,-2 2-1,2-3 3,-3 4 0,-4-4 2,6 4 0,-6-4 1,-7 3 0,6 1 0,-6 0 0,-1 0-1,-5-1 0,6 1-1,1 3-1,-2-4 0,-5 6 0,6-6 0,0 4 0,-1 1-1,2-5 0,-2 4-1,8 2 1,-7-3-1,6 2-1,1-1 0,0 0 1,-8 0-1,15 4-1,-8-3-2,0-1 2,7 4 1,-1 0-1,2-4 0,6 4 0,-8 0 3,8-3 1,0 3-1,6 0 0,-7 0 0,7-3 1,-6 3 0,-1 0 2,-6 0-2,7-5 7,-2 5-5,8 0-1,-6 0-1,0-3 2,6 3-2,0 0-4,-7-4 3,7 4-7,-6 0 3,6 0 3,0-4-1,0 4 0,0 0 3,0 0 0,0-3 0,0 3 0,0 0 0,0 0 1,0-4-1,0 4 1,-7 0-2,7-3 0,0 3 0,0 0 0,0 0 1,0 0 0,-6 0 2,6 0-2,-7 0 0,7 0-4,0 0-6,0 0-12,0 0-13,0 0-19,0 0-17,0 0-18,0 0-23,0-4-23,0 4-28,7-4-37,-1 1-59,1-1-122,-1-3-80</inkml:trace>
  <inkml:trace contextRef="#ctx0" brushRef="#br0" timeOffset="10859.8">14330 8012 263,'-7'0'235,"7"-4"-32,0 4-29,0 0-28,7 0-26,-7 0-21,7-4-16,-7 4-14,6 0-14,-6 0-11,0 0-12,6 0-8,-6 0-10,0 0-7,7 0-3,-7 0-2,7 0-2,-7 0 0,0 0 0,0 0 0,6 0 0,-6 0 1,6 4-2,-6-4-1,7 0 2,-7 4 1,0-4-1,0 3 0,0 2 2,0-3-2,0-2 1,0 5 2,0-3-3,0-2 0,0 4 0,0-4 0,0 0-2,0 0 2,0 4 0,0-4 1,0 0 1,0-4-2,6 4 1,-6 0 0,7 0 1,-7-4-2,0 4 2,7-2-2,-1-3 0,-6 3 2,6-3-1,7-2-1,-6-1 1,-1 5 0,8-8-1,-1 7-1,-7-3 0,0 0 1,8 3-1,-14 0-1,6 1-2,0 3 3,2-4-2,-8 4 1,0 0-1,6 0 0,-6 0 0,6 0-1,-6 0 1,0 0 0,7 0 0,-2 4 0,3-4 2,-1 3 0,-2-3 1,2 4 0,-1 0 3,8-4-2,-14 4 0,6-1-1,1 1 0,-7-4-2,7 3-3,-7-3-2,0 4 0,-7-4-1,7 4-2,0-4 0,-7 3 2,1 1 0,0-4 3,-2 0 1,-5 3 4,8-3 0,-2 4 2,-1-4-1,3 0-1,5-4 1,-7 4-1,1-3 0,6 3 0,-6-4 0,6 1 2,-8-1 0,8-3-1,-6 3 1,6-3 0,0 3 0,0 0 0,0 1 0,0-5-1,0 8-1,0-4 0,0 2 1,0 2-3,0-4 0,6 4-1,-6 0 0,8 0-2,-8 0 0,6 0 1,0 0-3,1 0 5,-2 0 0,3 4 0,4-4 1,1 2 1,-5-2 0,-2 4 0,0-4 0,1 4-1,0 0 1,-1-1 0,-6 5-3,0-4-4,0-1-3,0 1-3,0-1 1,-6 1-2,-1 3-3,-6-3 0,-1 3 3,1-3 3,-7 3 4,8-2 2,0-3 3,-8 5 1,6-3 1,-5-4 1,5 4 1,2-4 0,0 0 0,-2-4-1,1 0 1,6 4 3,1-2 2,-1-5-2,1 2 1,6-2 3,0-1-1,0 5 0,6-4 1,1-1-2,-1 1-2,1 0 1,6-1-4,-7 1-1,2 3-1,-3-2-1,8 2-1,-7 0 0,8 0 0,-1 4 1,-7-3 0,8 3 0,-2-4 0,-4 4 1,4 0-2,0-4 2,-4 4-1,-1 0-3,-2 0-11,2 0-18,-1 0-25,-6 0-34,0 0-46,0 0-78,0 0-120,0 4-88</inkml:trace>
  <inkml:trace contextRef="#ctx0" brushRef="#br0" timeOffset="17074.22">16773 7340 125,'-12'5'145,"4"-1"-36,-4-1-27,-1 2-24,0-2-18,0 4-14,-1-3-3,2-1 1,6-3 6,-2 4 8,-4 0 7,12-4 8,-7 4 5,-1-4 6,8 0 1,-5 3-4,5-3-5,0 0-7,-7 0-10,7 4-8,0-4-6,-6 3-9,0-3-6,-1 4-5,7-1-4,-7 1-1,7 0 1,-6-4-1,6 4-1,0-1-1,0-3 0,0 0 0,0 4 1,0-4-3,6 0 0,-6 0 0,7 0-1,-7 0 3,7-4-1,-1 4 1,0 0 1,-6-3 1,12-1 1,3 4 2,-3-4 1,2 0 1,-2-3 0,8 4-1,-7-1 1,12-3-2,-5 3 0,7-3-1,-8-1-1,7 5 0,1 0-2,-8-5-6,8 4-18,-2-1-33,-5 5-48,6-2-82,-6 2-136,-8-4-91</inkml:trace>
  <inkml:trace contextRef="#ctx0" brushRef="#br0" timeOffset="17271.87">16753 7657 218,'0'0'224,"8"0"-85,-3-4-58,9 0-36,-1 0-22,0 1-9,13-4-5,0 0-3,0-1-2,7-4-9,-1 6-11,1-6-18,-1 4-21,1-2-29,-7-1-43,7 3-61</inkml:trace>
  <inkml:trace contextRef="#ctx0" brushRef="#br0" timeOffset="18195.98">17874 7173 79,'0'0'265,"0"-4"-51,0 0-42,6 0-29,-6 4-20,8-3-14,-8-1-10,0 4-8,0 0-4,0 0-2,0-2-6,0 2-8,0 0-9,0 0-10,0 0-8,0 0-10,0 0-9,0 0-9,0 0-4,0 0-7,0 0-5,0 0-2,0 2-2,0-2-2,0 0 3,0 7 1,-8-3 0,2 4 2,6 2 0,-12 6 0,5 2 0,-6 3 0,0 2 1,0 2-1,0 0 0,0 4-2,0 2 0,6-2-2,1 0-1,-1-3 0,7 3-2,-6-3-2,-1 0-1,7-5-1,0 1 1,0-7-1,0-1 0,0 2 0,0-9 1,0 0 2,7 0 1,-7-3 0,6-4-1,-6 0 1,7 0 1,-1-7 0,1-4 1,6 0 1,-6-4-1,5-8 1,2 6 3,-8-5-1,0 0 2,-6-4 1,7 1 0,-7-1-1,0-3 2,0-4 2,0 3 0,0-2 2,-7-2 9,7 5 13,0 3 10,-6 8 8,6 0 5,-6 4 2,6 6 2,0-4-2,0 5-11,0 5-18,0-4-11,6 4-11,0 2-6,1 0-3,-1 0-3,8 0 1,4 2 1,9 6 2,-7-4 3,6 3 1,0 1 2,0 2 0,-1-3 1,2 9 1,-1-5 0,0 3 0,0 5-1,1-2 2,-9-2-2,9 5 2,-7 1-4,5-4 1,-12 6-1,7 0-7,-1-6-10,1 2-13,-6 0-10,-2-5-11,0 1-9,2-1-13,-8-3-13,1-3-12,-1 3-8,-6-4-6,0 0-10,0 1-11,-6-1-18,6-7-41,-7 7-51,-5-7-90</inkml:trace>
  <inkml:trace contextRef="#ctx0" brushRef="#br0" timeOffset="18385.09">18011 7478 96,'27'-8'281,"-1"-1"-32,13 3-32,-7-5-28,7-1-28,-6 2-35,6-5-31,0 4-30,0 1-24,-1-2-18,3 1-10,-3 0-6,-5-1-7,5 3-22,-5 1-43,-6 0-82,-1-3-137,-6 4-124,-8-4-71</inkml:trace>
  <inkml:trace contextRef="#ctx0" brushRef="#br0" timeOffset="18785.46">16968 7125 14,'0'0'28,"0"0"-28,0 0-35</inkml:trace>
  <inkml:trace contextRef="#ctx0" brushRef="#br0" timeOffset="19538.36">19184 7231 131,'7'0'233,"-7"0"-15,0 0-21,0 0-14,0 0-11,0 0-8,0 0-10,6-3-10,-6 3-14,0 0-17,0 0-14,7 0-21,-7 0-20,0 0-18,0 0-15,0 0-12,0 0-8,0 0-5,6 0-4,-1 0-1,4 0-1,2 0-1,4 0 1,-3 0-1,8 0 2,-1 0 0,6 0 1,9-4 2,-2 4 0,-5-4 1,10 1 7,-2-1 0,-2 1-7,5-5-10,1 5-13,0-6-13,-6 2-16,6 1-13,0-2-26,-6 0-17,-1 1-17,1-1-13,-7-2-12,-6 3-14,0-1-16,-8-3-29,-6 4-53,1-4-67</inkml:trace>
  <inkml:trace contextRef="#ctx0" brushRef="#br0" timeOffset="19748.8">19432 6982 414,'7'0'354,"-7"0"-87,6 0-76,-6-3-52,6 3-37,-6 0-29,0 0-24,5 0-20,4 3-15,-3 1-8,7-1-5,0 4-2,0 5 7,7-1-5,-1 3 1,-6 1-2,7 4 2,-1 6-1,1-2 1,-1 2-1,-5 4-6,5 1-7,7-1-20,-6 0-29,-1-4-37,8 4-53,-2-2-86,-5-5-133,6-4-78</inkml:trace>
  <inkml:trace contextRef="#ctx0" brushRef="#br0" timeOffset="20359.47">20533 6843 277,'0'0'354,"0"0"-94,0 0-81,7 0-61,-7 0-40,0 0-30,0 0-21,0 0-15,0 0-8,6 0-6,-6 3-2,7 1 3,-1 0-3,7 0 1,-7 3 1,7 3 1,6 2 2,-11-1 2,5 3-2,0-2-1,0 2 1,0 1 0,0-4-1,5 4 0,-3-5 0,5 5-1,-2-4 2,2 5 0,-1-10 0,1 5-1,-6-3 0,5-2-1,-6 2-1,6-4 0,-5 0-1,5-1-1,-6-3 3,5 0 1,-3 0 1,-3-3 2,8-1 1,-7 0-5,-6 1-7,0-5-18,-1 1-20,-12-5-22,-1 5-20,-6-3-14,0-2-12,-8 1-7,1 0 5,-11 1 22,4-5 29,-6 4 27,1 0 29,-6-4 23,5 0 33,1 5 31,5-2 24,1 1 26,0 1 6,-1 2 2,8-3-5,0 4-10,0 0-18,6-1-12,6 1-23,1 0-24,-1 3-17,7-3-10,7-1-4,-1 1-2,1 0-4,6 0-5,0-1-2,7 1-2,4 0-1,-3 0 1,-1 2 1,-1 2 1,7-5-1,-6 8 1,6-4 0,0 4 0,-7 0 0,7 4-1,0 0 2,7 0-1,-7 4 0,0 1 1,7-1 0,-7 4 3,0 2-1,-1-3 1,2 4-1,-1-1-2,0 1 2,0 3-1,7-4-1,-7 1-1,-7 1 0,7-2 0,0-3 0,-6 4 2,-1-4-2,1-4 2,-6 4 0,-2-4-1,-6 5 0,1-6 1,-7 2 2,0-1 0,-7 3 2,1-2 3,-6 4 0,-8-5-2,-7 3 1,1 2 2,-6-1-2,-7 0-4,-1 0 0,-5-1-8,5 2-10,-5-1-16,-7 1-23,7-6-29,-8 1-35,7 1-51,1-4-88,0 0-133,-1-4-70</inkml:trace>
  <inkml:trace contextRef="#ctx0" brushRef="#br0" timeOffset="21830.06">17588 7000 167,'6'-4'309,"-6"4"-55,7 0-46,-7-2-39,7 2-30,-7 0-27,0 0-22,6-5-22,-6 5-20,0 0-13,7 0-13,-7-3-10,6 3-9,0-4-4,8 4-2,-2-3 1,2 3 0,12-4 0,-7 0 0,7 0 1,7 1 0,-7-1 1,6 1-1,-5-1 1,11 0-2,-5 1 1,-7-1 0,7 0 0,-1 1-1,1-1-7,-7 0-8,0 1-17,0-1-16,-6 4-23,-1-4-29,1 0-39,-7 1-56,0 3-86,0-3-101</inkml:trace>
  <inkml:trace contextRef="#ctx0" brushRef="#br0" timeOffset="22249.07">17399 6883 27,'7'-4'271,"-7"4"-22,6 0-35,-6 0-40,0-4-34,6 4-29,-6 0-25,6 0-21,-6 0-17,8-2-19,-8 2-11,12 0-9,-5-4-7,6 0 0,6 4-2,1-4-2,6 1 1,1-1-2,5 0 2,1 0 1,5 1 0,2-4 0,-1 3 0,0 0 4,7-3-7,-1 3-23,1 1-36,-1-5-46,1 1-45,-1 3-90,2-6-122,-9 2-84</inkml:trace>
  <inkml:trace contextRef="#ctx0" brushRef="#br0" timeOffset="23150.99">20507 6437 149,'0'0'143,"0"0"-10,-6 0-10,6 0-12,0 0-11,0 0-10,0-4-11,0 4-11,6 0-9,-6 0-11,0-5-10,6 5-7,-6 0-8,7 0-8,0-3-6,-1 3-3,7-3-4,0-1-1,6 0 0,1 1 0,6-5 0,1 1 2,-1 0 4,-2 0 5,11-5 2,-3 2 1,1 3 0,-2-5 0,3 1-2,-2 0-1,7 4-3,-7-4-3,-5 3-3,5-3-2,-6 4 1,7 0-2,-7 0-2,0-1-17,0 1-26,-8 3-31,2 1-45,-6-2-59,-1 3-98,-6 2-101</inkml:trace>
  <inkml:trace contextRef="#ctx0" brushRef="#br0" timeOffset="23573.03">20416 6729 145,'20'-7'241,"-8"3"-41,0-3-44,8 0-28,7-1-25,-7-3-23,6 1-17,-1-5-17,7 4-16,2-4-10,-1 1-7,-1-2-6,1 2 0,6-1-4,-7 5 0,1-6-1,-1 2-1,-6 3 1,1 0-1,-1 1 0,0 2-1,-7-3 0,7 3 0,-12 2 0,5 2 0,1-3-7,-9-1-20,10 2-32,-8-2-46,0 4-77,0-4-110,-7 1-104</inkml:trace>
  <inkml:trace contextRef="#ctx0" brushRef="#br0" timeOffset="23960.06">20768 6063 207,'0'0'322,"0"0"-79,0 0-71,0 0-59,0 0-40,0 0-30,6 4-21,-6-4-13,7 7-5,-1-4-4,0 8-1,2 0 2,-2 1-1,0 5 0,-6 2 0,0 0 0,0 6 1,-6-3 0,0 7 0,-2 0 1,-4 1 0,5 7 0,-6-1 0,-6 4 1,5 0 0,-5 9-2,-1-6 0,-6 1-1,7 4 1,-1-1-1,1 1-10,-8 0-24,8-4-36,0 0-55,-1-4-81,-6-7-122,7 0-80</inkml:trace>
  <inkml:trace contextRef="#ctx0" brushRef="#br0" timeOffset="24842.01">17562 6568 63,'6'0'223,"-6"0"-33,0-3-27,6 3-26,-6 0-30,0 0-22,8 0-21,-8 0-18,6 0-18,-6 0-11,0 0-9,6 0-5,1 0-3,0 0-1,-7 0-1,6 3 0,7-3 0,-7 4 0,1 3 2,0-3 1,5 3-1,-5 5 0,0-2 2,-1 5 2,1-1-2,-7 9 1,-7-2-1,1 5 0,-1 0-1,-6-1 2,0 8-2,0-3-8,0 3-19,0-4-40,0 4-72,-1-4-140,2 1-89</inkml:trace>
  <inkml:trace contextRef="#ctx0" brushRef="#br0" timeOffset="28857.89">19634 7246 218,'0'-8'426,"0"6"-104,6-3-100,-6 2-76,0-5-50,7 5-34,0-4-19,-1-1-14,0 5-12,8-6-9,-2 2-2,-5 5-5,6-2-1,0-4 1,-7 4 0,8 0 0,-2 1-1,-4-1 1,-2 4-1,0-2 0,1 2-2,-1 0 2,1 0-1,-1 2 1,1-2 0,-7 4 1,6-1 1,-6 5 0,6 0 1,-6-2 0,0 1-1,0 5 1,-6-1-1,0 0-1,-7 1 0,6-2 0,-12 5 1,5-4-1,-12-1-2,7 5-2,-1-4 3,-6-4-4,0 5 1,1-5-2,-1-1 3,-7 3-1,1-1 0,-1-2 3,-2-2-1,4 0 1,-2-1 1,7-3 0,-6 0-3,7 0 1,5-3-1,0-1-2,7 0-1,0-2-2,5-2-3,8-3-2,0-4-1,0 3 0,8-2 0,5-4 0,0 4 1,0-1 3,6 1 3,1-2 1,5 2 2,-5-2-2,0 7 2,6-7 0,-6 9 1,-1-5-1,1 6 0,6-2 2,-7 1-2,1 3 1,0-2 1,6 1-1,-7 2 0,1 3 0,-1 0 0,7 0-1,-12 0 2,5 0 1,1 0 1,-8 3-1,2-3 0,-8 5 1,0-3-1,2 2 1,-2 0-2,-6 0 0,-6-1-1,-2 5 2,-4 4-1,-8-3-3,7 3 0,-13 3-3,-6-1-3,5-3-2,-11 4-1,-2-1-2,7 1 0,-7-5 1,3 2 0,4-1 3,1-4 4,4 0 0,3 0 4,-1-3 1,6 1 5,-5-2 1,10-3 3,-5-3 3,9 3 7,-2-5 8,6 1 2,1-3 5,-7 0 0,13 0 0,-6-4-1,6-1-5,0-2-8,0-1-6,6 1-4,0 0-1,7-6-1,-6 7-4,6-6 3,-2 5-2,-2-5 2,2 4 1,4 1 0,-9 3-3,7 0-3,0-1 3,-6 2-2,5 3 1,-4-1-1,4 2-1,1-2 0,-6 4-3,6-4-1,-1 5-1,2-1 1,-2 0 1,8 4 1,0 0-2,-1 0 1,-5 0 1,5 0 1,1 4 0,0 3 0,-2-3-1,-4 4 0,-1 2-1,7-3 1,-8 1 1,2 3-1,-2-3 0,1 3 1,-6-4 0,6 4 0,-7-4 0,1-3-2,0 4 1,-7-6 0,0 2-1,0 0 2,0 0 0,0-4 0,0 3 0,0-3 2,-7 0-1,0 0 1,1 0-1,0 0 1,-8-3-1,8 3 1,-7-4 0,7 0-1,-8 0 2,2 2 0,5-3 0,-6-2 1,0 0-2,6 3 0,0-3-1,1 0 0,-6 3-2,4 0 0,2 1 0,0-5-3,-1 8-5,7-3-12,-6 3-15,-1-4-16,7 4-23,-8 0-21,8 0-18,0 0-14,8 0-9,-8 0-5,7-4 1,-1 4-3,7 0 2,-7-3 1,8-2 1</inkml:trace>
  <inkml:trace contextRef="#ctx0" brushRef="#br0" timeOffset="29364.98">19666 6964 18,'7'-4'113,"-7"1"-11,0-1-12,0 4-10,-7-4-12,7 4-9,-12-3-13,5 3-13,-6 0-13,0 0-10,-1 0-4,2 0-6,-1 0-1,0 3-3,0-3 1,-1 0 0,2 4 2,-2-4 1,2 4 0,5-4 0,-6 0 0,5 0 2,3 3-1,-1-3 0,-8 4 0,8-4 0,0 3 1,-1 1-1,-6-4-1,6 8-2,1-5 0,-8 1 1,8-1 0,0 4-1,0-3-2,-2 4 3,2-1-1,0 3 1,6 2 0,-8-4 0,3 3 1,-2 0 0,7 0-6,0 3 4,0-3 2,0 1 0,0 2 0,0-3 1,0 1 2,7 1 0,-7-1 7,5-1-3,3 0-2,-8 0 0,12-1-2,-4 1-2,4 0-1,2-3-1,-2 3 0,1 0 0,7-4 1,0 4 1,6-4 1,-7 0 2,13 0-1,-5-3 1,-1 1 1,0-2 0,-7-3-1,7 0 1,0 4-1,-6-4 1,-1-4 7,7 4 6,-6-3 6,0-2 3,-1 1 6,1 1 7,0-3 5,-1-2 6,1 0-3,0-3-3,-8 3-3,8-6-2,-7 3-1,-1-3-1,2-1-5,-2-3-6,-4 4-2,-2-2-3,0-3-2,-6 5-5,-6-3-3,0 2-5,6-4-2,-14 5-1,8-1-1,-8 0 0,8 3-2,-7-2 1,0 3 1,6-3-1,-5 3-2,6 0 1,-14 4 1,13-1-2,-6 1 5,0-4 2,0 7 4,0-3 5,-1 3 4,2 0 2,-8 1-1,7 0 1,-7 3-3,1-4-4,0 4-4,-1-4-8,1 4-1,-1 0-4,0 0-1,7 0-5,-7 4-4,2-4-8,-2 0-10,0 4-12,1-4-18,-1 3-19,7-3-26,-8 3-27,10 1-39,-9 0-52,7-4-77</inkml:trace>
  <inkml:trace contextRef="#ctx0" brushRef="#br0" timeOffset="32288.04">13887 10239 106,'-6'4'182,"-2"-4"-53,8 3-43,-6-3-32,6 0-20,0 5-9,0-5-5,0 0 0,0 0 4,6 0 7,-6 0 7,0 0 6,0 0 8,8 0 5,-8 0 5,6 0 3,-6 0-3,6 0-6,0-5-6,2 5-4,-2 0-8,7 0-4,0-3-8,12 3-6,2-4-5,5 4-4,14-4-2,7 1-3,5-1-2,7 0-2,6-3-2,8 0 0,-1 0 0,6-1-8,2-3-28,5 0-57,0-1-111,0-2-144,-6-1-87</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in"/>
        </inkml:traceFormat>
        <inkml:channelProperties>
          <inkml:channelProperty channel="X" name="resolution" value="6301.34619" units="1/cm"/>
          <inkml:channelProperty channel="Y" name="resolution" value="6301.34619" units="1/cm"/>
          <inkml:channelProperty channel="F" name="resolution" value="1999.5116" units="1/in"/>
        </inkml:channelProperties>
      </inkml:inkSource>
      <inkml:timestamp xml:id="ts0" timeString="2021-05-17T13:16:17.720"/>
    </inkml:context>
    <inkml:brush xml:id="br0">
      <inkml:brushProperty name="width" value="0.05292" units="cm"/>
      <inkml:brushProperty name="height" value="0.05292" units="cm"/>
    </inkml:brush>
  </inkml:definitions>
  <inkml:trace contextRef="#ctx0" brushRef="#br0">14173 5942 53,'7'-4'117,"6"-3"-23,7 0-17,-7 0-10,0-1-11,0 1-9,-1-1-2,-4 5-7,-2-2-5,0-2-4,-6 4-6,7 3-1,-7-4-1,5 1 3,-5 3 2,0-4 1,0 4 0,0 0 1,0 0-1,0-4-1,8 4-2,-8 0-4,0 0-7,0 0-4,0-4-5,0 4-2,0 0-2,0 0 0,0 0-2,0 0 0,0 0 1,0 0 1,0 0-1,0 0 1,0 0 0,0 0 0,0 0 3,0 0 4,0 0 4,0 0 3,-8 0 4,8 0 4,0 0 1,0 0-1,8 0 2,-8-3-5,0 3-3,0 0-2,6 0-4,-6-4-5,0 0-3,6 4-2,-6-4 0,7 4 0,-7 0 0,0-2-1,0 2 1,0 0 2,0-4 4,0 4 2,0-4 3,0 4 4,0 0 0,0 0 5,0-4 1,-7 4 1,7 0 2,-6 0-1,6-3-1,-6 3-3,-2 0-3,8-4-4,-5 4-2,5 0-4,-7 0-3,7-4 1,0 4-1,0 0 1,0 0 0,7-4 0,-7 4 2,5 0-2,-5 0 0,0-3-1,8-1-1,-2 4-2,0 0 0,1-3 0,-7-1 0,7 4 1,0-3 0,-1 3 0,-6 0 1,0 0 0,0 0-2,0 0 2,0 0-2,0 0 3,0 0-1,0 0-2,0 0 0,0-4 0,0 4 1,6 0-2,-6 0-2,7-4-3,0 4-1,-1 0 0,7-4-3,-7 4-4,8-3-6,-2 3-2,1-4 1,0 4 0,1-4 1,-8 4 1,1-3 3,-1 3 6,0-3 5,2 3 3,-8-4 1,6 4 2,-6-5 1,0 5 2,0-3 0,0 3 2,0 0 1,0-3 1,0-1 2,0 4 0,0 0-2,0-4-1,0 4 2,0-3 1,0 3-1,0-5 1,0 5-1,0 0-1,0-3 2,0 3 1,0 0-3,0 0-1,0 3 0,0-3-1,0 0-1,6 5-1,0-2-1,2 5-2,-8 3-1,6-1 0,0 1-2,-6 4 0,0 3 0,7 1 2,-7-1 0,5 0 2,-5 1 2,0 3-2,15-1 2,-10 1-2,-5 0 2,7-3-2,-1 3-1,-6-5 0,8 6-1,-2-5 1,0 1 0,1-2 1,0 2-3,-1-1 3,1 4-1,-7-3-1,6-1 3,-6 1-2,0-1-1,0 0 2,0-4 0,0 5-2,0-4 1,0-1 1,0 1-3,0-1 1,0 1 0,0-3 1,0-2 0,0 1 0,0-3-1,0-1 1,0 0 0,-6 1 1,6-4-1,0-1-1,0 2-1,0-3 0,0-2 1,0 4 0,0-4 0,0 0-1,0 3 1,0-3 0,0 0 0,0 0-1,0-3-3,0-1-6,6-3-3,-6 0-11,0-1-15,0-3-21,6 0-22,-6 0-22,7-3-28,-7-1-36,7 1-50,-7-5-58,0 1-78</inkml:trace>
  <inkml:trace contextRef="#ctx0" brushRef="#br0" timeOffset="462.65">14454 5726 28,'-8'-7'59,"2"3"0,6 0 2,-6 0 1,-1 4 3,2-3 0,-3 3 1,2-4-2,6 4-5,-6-4-5,6 4-3,-7 0 0,7-4-1,0 4-1,0 0-5,0 0-5,0 0-3,0 0-6,0 0-7,0 0-2,0 0-5,7 0-2,-7 0-1,0 0-1,0 0-1,0 0 2,0 0 0,0 0 0,0 0 0,0 0 0,0 0-2,0 0 0,0 0-1,0 0-2,0 0-1,6 4-2,-6-4 0,6 4-3,2 0 0,-3 3 1,2 1-2,5-6 2,2 6 1,-1 4 3,7-5 0,0 3 1,4 2 2,3-1 0,6 0-2,-7 3 1,13-3-1,1 4 0,-2-5-1,0 5 1,3 0-2,-2-1-1,0 2 0,-8-1 1,10-1 0,-9 4-1,1-4-1,-7 1 0,7 4 0,-7-5 0,-1 1 1,0 0 0,-4 3-1,-1-3 0,5-1-1,-5 1 0,0 0 0,-1-1-1,-12 1 2,12-5-3,-5 5 0,-2-3-2,1-5 1,-6 5-1,6-6 0,-2 2 0,-2-1-3,-3 1 3,-1-6 0,3 3 1,-1-2 0,-1 1 0,-6-1-2,7 1 0,-1-4-4,0 4-1,-6-4-7,0 0-7,7 0-10,-7 0-17,0 0-26,0 0-28,0 0-39,-7-4-46,7-3-64,-12 3-99</inkml:trace>
  <inkml:trace contextRef="#ctx0" brushRef="#br0" timeOffset="861.95">14760 5499 210,'-7'-8'184,"1"4"-38,-1 1-25,1-2-17,0 3-22,6 2-20,-8 0-18,8 0-12,0 0-11,0 0-9,8 7-3,-8-4-2,6 6 0,0 1-1,7-3 5,-6 8 2,6-4 3,7 4 7,-8 2 3,8-2 3,-1 4 2,7 3-1,-12 0-3,5 0-1,1-1-5,0 6-4,-1-2-4,0 1-3,1 0-4,-7 3-1,7 0 2,-8 0-3,8 1 1,-1-5 0,1 0-3,-6 5 2,5-4-2,1 3 1,-9-3-4,10-1 1,-8 1 1,0-4-1,0 3 0,1-2 0,-8-1 1,5-5-2,4 6-1,-10-5-9,9-3-22,-7 2-35,6-5-46,-7 3-68,0-4-117,-6-3-100</inkml:trace>
  <inkml:trace contextRef="#ctx0" brushRef="#br0" timeOffset="1668.95">14617 6590 49,'6'0'174,"7"5"-54,-6 2-35,5-7-16,1 7-10,6-7-6,-4 3-2,-3 1 0,8 0 0,-7-4 1,7 4 1,-9-1-3,4 1 3,4-4-1,-6 3 3,6-3-4,1 4-2,0-4 1,5 3 1,-6-3 2,8 4-2,-1-4-7,7 4-7,-1-4-2,1 0-1,7 0-8,-1 0-5,-1 0-4,9 0-1,4 0 1,-5 0-1,4-4-1,10 0-1,-1 1 0,7-4 1,-1 3-1,6-3-1,-6-1-1,14 0-2,-8 1-2,8 0 0,-2-4-1,-5 4-3,-6 0-2,-8 0-4,-6 3-1,-12-4-2,-2 5 1,1-5-1,7 5 0,-7-1 2,7 0 0,-13 4 3,-1-4 1,1 1 2,-7 3-1,-7-4-1,6 4 0,-10 0-2,4 0 2,-14-3-1,10 3 0,-9 0-2,0 0 2,-6 0 0,0 0-1,0 3 1,-6-3-2,-7 0-2,0 4-3,-14-1 0,-5 1-4,-7 4-8,-8-1-8,-3 0-8,-15 5-11,0-2-5,-14 1-7,0 0-6,-5 3-6,6 2 3,-7-5 3,-6 3 7,6 1 8,-6 0 9,7-1 7,-1 1 10,0-4 10,0-1 9,7 2 10,0-1 4,0 0 4,-1 0 4,8-4 3,-1 1-1,0-2 0,0 2 0,1-4-4,6 3-3,0-3-2,6-4-3,0 3-1,7-3-2,6 4-1,1-4 0,12 0 0,0 0 3,8 0 2,-2-4 2,15 4 2,-1 0 0,6-3 0,7 3-1,7-4-1,-1 0-4,7 1-2,7-5-3,-2 4-3,9 1 1,6-4 0,-1 3 1,7-3 1,1 3 2,6 0 1,5-4 2,2 6 1,-2-2 0,9 1-1,5-2 1,0 2-1,0 3 0,6-4 0,8 0-2,-8 0-3,14-3 1,-6 4 1,3-1-1,4-3 0,6-1-1,-1 1 1,0 0 0,0 0 4,0-1 1,1 1 0,6-4-2,0 3 1,-1-2 0,0 3 0,9-5 0,-9 2-1,-6-2-5,7 1-1,-13 4 0,6-4 1,-13-1 1,-6 6-2,-7-2 0,-6 1-1,-7-1 1,-7 1 3,1 0-2,-13 4-1,-1-5 0,-7 1 1,-6 3 1,2 1 2,-1-2 3,-7-1 3,-1 2 1,-4 0 0,-8-4-1,0 5-7,-8-3-11,2 1-24,0-7-43,-14 6-68,-5-2-110,-9-3-128,-5 4-72</inkml:trace>
  <inkml:trace contextRef="#ctx0" brushRef="#br0" timeOffset="3593.27">14505 4480 95,'-6'-3'352,"6"-5"-80,-6 5-62,6-5-37,0 4-20,0-4-15,0 2-17,0 2-11,0-3-11,0-1-4,-6 1-9,6 3-3,-8-3-11,8 0-11,0 3-10,-6 0-6,6 1-7,-6-1-8,6 4-9,0-3-9,-7 3-8,7 0-3,0 3-3,-6 1-1,6-1-3,-8 9 2,8-2 1,-6 1 0,6 8 1,-13-1-1,8 1 3,-9 3 0,8 3 1,-8-3-2,8 4 1,-7-5 0,0 5 0,6-3 0,1 2 0,-7-4 0,6-2 0,0 4 0,1-5-1,6-3-6,-6-1-4,6 1-10,0-4-9,0-5-12,0 2-13,0-1-10,0 1-9,0-4-4,0-4-3,0 0-7,0 0-8,0-4-4,6 0 2,-6-3 0,0-5-5,6 2 3,1-5-1,-7 1 9,7-5 12,-7 2 13,7-2 9,-7-3 13,0 0 12,-7 0 6,7-4 10,-7 4 5,0-4 5,1 1 7,0 3-1,-2-4 2,8 1 1,-5 2 3,-2 1 2,7 4 2,-6 0 3,6 0 2,0-1 0,6 8 7,-6-4 5,7 5 1,-2-2 0,3 5-2,-2-1 1,7 1-3,-6 4-1,6-1-5,-7 1-4,8-1-3,-2 0-2,1 4-1,7 4 0,-6-4-7,4 4 6,-4 3 2,5 0 2,1 4 2,0 1 3,-1 2 0,6-2-2,-4 5 6,5-2-5,-1-1 0,1 1-4,6 3-2,-5-3-3,-1 0 0,7 0 2,-1-1 0,7 1-3,-5-1 0,-3 1-1,3-3 0,4 2 1,-5-3 0,-1 0 1,-5-1-1,5 1 2,-6 0-2,7-2 0,-13-3 1,6 5 1,-1-3-1,-5-1-1,0 0 0,-1 0-2,-5-3 0,4 4 2,-4-1-3,-1-3-1,0 0-1,0-2 0,-7 3-4,-1-2-11,10 1-26,-10-1-41,3-3-60,-8 0-99,7 0-109</inkml:trace>
  <inkml:trace contextRef="#ctx0" brushRef="#br0" timeOffset="3966.47">15326 4045 186,'0'-4'170,"0"-4"-39,0 5-21,0-2-16,0 2-10,0-1-6,0 4-9,0-2-9,0 2-9,0 0-12,0 0-12,0 0-10,0 0-7,0 2-6,0 2-4,0 4 0,0-1-1,0 3 0,0 6 1,0-2 2,0 9 0,8-6-1,-8 5 0,6 5 1,0-6 1,7 5-1,-6-1-2,6-3 1,-2 4 1,4-1 1,-2-3-2,0 4 1,6 0-2,-5-4 2,-2 3 2,2-3-2,-1 1 0,0-1 0,-8-4 1,9 3 0,0-2 1,-8-1-2,0 0 0,1 2-1,6-6-1,-13 1 0,6 0 1,1-1-1,-7-3-5,6 0-17,-6-1-29,7-2-38,-7-4-67,-7-1-126,7 1-95</inkml:trace>
  <inkml:trace contextRef="#ctx0" brushRef="#br0" timeOffset="4604.26">15926 4198 175,'0'-7'177,"0"3"-33,0 0-22,0 1-14,-6-2-8,6 3-5,-7-3-6,7 3-4,-7 2-9,7 0-10,0-4-11,-6 4-7,6 0-9,0 0-8,0 4-9,0-2-9,0 5-5,-6 1-3,6 7-2,0 0-2,0 7-1,0 0 0,0 3-1,-7 1 1,7 3-1,0 1-1,-6-1 1,6 0 0,0 0 1,-7-3 0,7 3 0,-7-2 0,7-2 0,0-4 3,-6 6-1,6-9 0,-6 0-2,6 0 0,0-3 1,0-5 1,0-2 0,0-1-2,0 1 0,0-4 2,0-1 1,0-3 1,0 0-2,0-3 0,0-5 0,0 1-1,6-7 1,-6-1-2,6 1-1,-6-9 0,0 5 0,7-8 0,-7 1 1,0-9 0,0 5-1,0-7 2,0-1 0,-7 0 0,7-3-1,-6-1 0,0 1 0,6 0-1,0 4 1,0 3 0,0 0 1,6 4-5,0 6 3,-6-2 2,7 6 2,0 4 0,-1 1-1,1 3-1,-1 3-1,0 2 3,1-2 0,6 4-2,1 1-1,-2-1 0,1 4-2,7 0 2,-8 0-1,8 4-1,-6-4 2,-2 3-2,8 1 0,-7-1 2,7 4 2,-7-3-1,0 4 0,6-1 1,-6 1 2,6 2-2,-5 2 0,-1 3-2,7-1 0,-8 4 1,8 0-1,-7 1 0,6 4-3,-6-2 2,7 4 2,-7-3 2,0 4-1,0-4-3,1 4 0,-2-5 2,1 2 1,-6-1 0,5-4-1,2 4-2,-7-4 1,-1 0 3,0-3-2,8 0-1,-8 0 1,0-4-1,1 4 2,6-5-2,-6 1 0,-2 0-1,2 1 1,1-6-1,4 2-7,-6-1-13,0 1-22,2-1-32,5-4-42,-13 1-65,6-4-123,-12 3-103</inkml:trace>
  <inkml:trace contextRef="#ctx0" brushRef="#br0" timeOffset="4794.94">15841 4538 2,'14'-2'430,"-2"-3"-133,15 2-104,5-1-68,1-3-41,13-1-25,-1 1-18,7 0-11,0-5-8,7 2-6,-7 3-6,7-5-8,-1 4-11,1-2-26,0 3-32,-7-5-42,7 2-48,-8-1-60,2 0-87,-7 0-81</inkml:trace>
  <inkml:trace contextRef="#ctx0" brushRef="#br0" timeOffset="5160.05">16923 4055 260,'-12'-8'299,"4"-2"-100,-4 3-54,5-1-32,-1 2-21,3-2-27,-1 4-18,6-4-14,-7 5-13,7-1-10,0-4-8,0 8-1,0-2-1,-6-3 2,6 5-2,0-3 0,0 3 0,0 0 0,0 0 4,0 0-2,0 0-1,0 0-1,6 3 0,-6 2 0,7 1 0,-7 2 2,0-1 1,0 3 0,0 2 2,0 3-2,0 0 0,-7 3-1,7 0 1,-6 4 1,6 0-3,0 0 0,0 4-1,0-4 0,0 3 1,0 1 1,0 0-2,0-5 0,0 4 0,0-2 0,0 0 0,0-2 0,6-3 0,-6 1 1,7-2 0,-1 0 1,-6-3 1,0 1-1,5-1 0,-5-3 0,0 0 1,8-3-3,-8-2 1,7 2-2,-7-5 1,0 1 1,0 0 1,0 0 1,0-4-2,0 0-1,0 0-4,0-4-13,5 0-27,-5 0-40,7-7-59,-7 0-92,0 1-122,0-5-79</inkml:trace>
  <inkml:trace contextRef="#ctx0" brushRef="#br0" timeOffset="5563.35">16956 4041 85,'6'-4'186,"-6"-3"-48,0 7-24,0-8-10,0 8-7,0-4 0,0 2 0,0-4 0,0 6-3,0-2-6,0 2-11,6 0-14,-6 0-11,0 0-13,8 0-9,-8 0-11,6 2-10,-1-2-7,10 8-1,4-4 1,1 7-1,-8-3 2,15 6 0,-8-3-1,8 0 2,-8 7 1,7-3-1,0 0-2,-6 3-1,5-3-1,0 0 0,-4-1 1,5 1 0,1-1-1,-1 1 0,-7 0 1,7-1-1,0-3 0,-6 0 1,5 0 1,0 0-1,3 1 0,-2-5 0,0 0 0,0 0 0,0 1-1,0-5-3,-6 5-7,-1-5-9,0 1-19,1 0-24,-7-4-36,-6 0-48,6 0-70,-7-8-116,-6 5-92</inkml:trace>
  <inkml:trace contextRef="#ctx0" brushRef="#br0" timeOffset="5926.94">17483 3887 186,'0'0'248,"-6"0"-49,0 0-34,6 0-25,-7 0-18,7 0-18,0 0-15,7 0-13,-7 0-11,6 0-11,-6 0-12,0 0-9,6 0-9,-6 0-7,0 0-5,6 0-3,2 0-4,-2 4-3,-1 0-1,4-2 1,3 6 0,1-1 0,1 5 2,-2 2-2,2 1 1,-2 3-1,2 0 3,-8 3-3,7 2 2,0 3 0,-6-4-1,5 3 0,2-2-2,-1 2 1,0 1-1,0-4 0,-1 0-1,2 0 1,-1-1-1,0-2 0,0-1 1,0 1-1,-6 0 0,5-5 0,2 1 1,-2-1-2,1-3-6,-6 3-9,6-7-17,-7 5-22,8-5-29,-8-3-38,7 2-56,-13-6-95,7 5-114,-1-10-56</inkml:trace>
  <inkml:trace contextRef="#ctx0" brushRef="#br0" timeOffset="6259.84">17959 3864 220,'0'-4'283,"0"2"-88,6-2-51,-6-4-27,8 8-20,-8-3-13,6 3-9,-6-4-9,0 0-10,0 4-7,0 0-9,0 0-7,0 0-6,0 0-7,0 0-6,6 0-4,-6 4-3,7 0-4,-1-1-2,1 5 1,-1 2-2,7 1 1,1 1-1,-2 2 1,2 5 0,5-1 0,-5 0 2,4 5-2,2-2 2,7 4 0,-9-3 0,9 5 0,-1-1-1,-7-5 0,8 4 0,-2-3 1,1-3-1,-6 3-2,6-7 0,-7 3 0,8-3 0,-1-1 0,-6-3-1,5 0 0,-6 0 1,-5-4 0,5 1 0,-5-2-3,-1-1-9,0-2-14,0 1-23,-8-4-38,3 0-50,4-4-75,-5 1-118,-7-4-90</inkml:trace>
  <inkml:trace contextRef="#ctx0" brushRef="#br0" timeOffset="6561.01">17979 3817 194,'-6'-7'380,"-8"-4"-121,14 7-80,-6-3-47,6-1-33,6 4-26,0-2-21,8 2-11,5-3-10,1-1-9,6 4-8,7-6-3,5 6-4,2-4 0,5 1-2,1-1 0,6 5-4,0-1 1,7 1 1,0 3-1,-1 0 2,1 0-2,0 7-1,6-4 0,-6 5 0,-1-1 1,7 5-1,-6-2 1,0 2 0,-1-1 2,-6 3 0,-6 4-1,-1 1 2,-5-1-2,-8 3 3,-5 2 0,-10-1-1,-2 4 0,-15-1 1,-7 4 0,-12 4-1,-14 1 1,-14-1 0,-10 3-1,-16 1-1,-11 0-1,-7-1-3,-13 0-7,-1-3-13,-13 4-24,-5-3-44,-13-2-74,-1 1-168,-13-3-100,0-1-52</inkml:trace>
  <inkml:trace contextRef="#ctx0" brushRef="#br0" timeOffset="45774.76">5651 6916 58,'-7'-4'218,"0"1"-77,7-4-58,-6 3-35,0 1-20,6 3-8,-7-5-6,7 2-2,-7 3-2,7-4 1,0 4-3,0-4-1,0 0-2,0 4-3,0-2 0,0 2 1,7-4-1,-7 4 0,7-4 2,-7 4 0,0-4 1,0 4 1,0-3-4,0 3 1,0-4 0,0 4 3,0 0 1,0-4 0,0 4 0,0 0 2,0 0 6,-7-4 0,7 4 2,0 0-1,0 0-1,0 0 0,0 0 1,0 0-1,7 0 1,-7 0-2,0 0 0,6 0-1,0-3 0,1 3-2,6-4-2,0 1-1,13-1-3,-6-3 0,6 3-1,7 0 0,5-3-1,-5 3-2,6 1 3,7-5-2,-1 4 1,1-2-1,-1 2 3,1-3-1,6 3-2,0-4 0,-6 0-2,13 2 0,-8 3 2,8-5-1,0 0-3,0 1 0,-1 0 2,7 3 0,0-3 0,-6-1 0,7-3-1,-8 5-1,0-3 1,8 3 0,-8 2 0,-5-3 0,5-1 0,-13 1 1,1 3 0,1-3 1,-10 4-1,-3-1-1,-8 0 1,0 0 0,-7 4 0,-5-3 0,-2-2 0,2 5 0,-8-2 0,1 2 0,-1 0 0,0 0-2,-6 0 1,0 0-3,0 0 1,0 0-3,-6 0-2,6 0-5,-6 2-2,6-2-5,0 0-4,-7 0-6,7 0-6,-6 0-4,6 0-5,0 5-4,0-5-4,0 0-6,0 0-4,0 0-13,0 0-16,0 0-41,-7 0-74</inkml:trace>
  <inkml:trace contextRef="#ctx0" brushRef="#br0" timeOffset="48641.12">5552 3824 27,'-6'0'288,"0"-3"-73,0 3-59,-1-4-40,0 4-26,1-4-18,-1 1-17,1-1-7,-1 0-5,0 1-8,1-1-2,6 4 2,-6-4 3,0 1 6,-2-1 14,2 4 7,6-4 3,-6 0-1,-1 4-3,1-2-3,-9-2-6,10 0-6,-10 0-14,4 1-13,5-1-10,-1 0-4,-6 0-2,6 0-2,1 0 3,0 2-3,-2 2 1,8-4 0,0 1 0,0 3-2,0-5 0,0-2-1,0 3-3,8-3-2,-2 0-1,0-1 0,1 1-1,6-4 1,0 4-1,-2 0-1,4-4 0,-2 0 2,7-1-1,0-2 0,-2 3 1,2-1 0,-7 3 1,7-7 1,0 9 1,-1-4-2,1 4 1,-1-4-2,0 3 2,8 1-2,-8-1 1,14 1-1,-14 0 1,13 4-2,2-5-2,-2 4 1,-6-4-2,7 6-5,-8 2-1,1-4 0,7 4 0,-7-3 0,0 3 1,0-4 1,1 4 0,-8 0 5,1 0 1,0 0 2,-2 0-2,-4 0 2,5 0 2,-5 0 1,-2 4 0,2-4 0,-2 0 0,8 3 0,-8-3 1,2 4 1,5-4-1,-5 0-1,5 0 1,1 0-1,0 0 2,4 0 0,-4 0-1,7-4 1,-1 1-1,7-5 2,-1 4 0,1-4-1,6 5 0,0-3 0,-6-2 0,6-1-2,-8 3 1,3-2-2,-2 1 1,-6-4 1,7 7 0,-1-6-2,-5 2 2,-7 1 2,-2-4-2,1 4 1,-5-1 0,0 1 0,-2 0-1,2-1 2,-8-4 0,0 6 5,-6-2-4,0-3 0,0 4-3,0-4 0,0 4 0,-6-4 0,0-1-2,-1 2-5,0-1 3,-5 4 3,-2-4 0,8 2 0,-7 3 1,7-2-1,-2 2-9,-4-3-10,6 6-13,-1-1-18,0-3-17,1 4-22,-1 3-26,1-4-36,-1 0-39,0 4-78,-5-4-106</inkml:trace>
  <inkml:trace contextRef="#ctx0" brushRef="#br0" timeOffset="51223.51">6172 4125 21,'0'0'96,"0"0"-24,-7 0-16,7 0-10,-7 0-7,7-4 2,0 4 7,0 0 5,0 0 9,0-4 8,0 4 1,0 0 3,0 0 1,0-3-3,0 3-2,0 0-6,0-4-9,0 4-8,-6-4-6,6 4-8,0-3-7,0 3-8,6-3-8,-6 3-4,0-5-5,7 5 0,-7 0-1,7-3-1,5 3-2,2-4 3,-1 1 0,7-1-1,-1 0-2,1 1 0,-1-1-1,-6 0 1,7 4-1,-1-3 0,1-1 1,0 0-2,-1 1 1,1-2 0,-8-1 0,8 6-1,-7-4-4,0-3-2,7 7-4,-7-8-5,7 4-7,-8 2-8,8-4-14,-1 4-13,-5-6-12,-2 4-15,2 4-16,-2-3-24,0-1-43,-4 0-54</inkml:trace>
  <inkml:trace contextRef="#ctx0" brushRef="#br0" timeOffset="51695.71">6211 3883 134,'0'0'131,"0"0"-29,0 0-25,0 0-20,0 0-16,0 0-11,0 0-7,6 0-6,-6-3-3,0 3-2,0 0 0,0 0-2,0 0 0,0 0-1,0 0-2,0 0-1,0 0-2,0 0-1,0 0-2,0 0-1,0 3 0,0-3-1,0 0 0,0 0-1,0 4-1,6-4 3,-6 4-1,8 0 0,-8-2 0,6 2 1,0 0-1,-6 3 3,14-3 0,-8 4-2,1-1 0,-2 0 0,9 0 0,-8 1 0,1-1 2,5 0-4,-4 0 2,5 0 0,0 1 1,0-1-1,-1 5 0,2-4-3,4 1-3,-3 3-10,4-2-20,0 2-30,1-1-63,6 0-117</inkml:trace>
  <inkml:trace contextRef="#ctx0" brushRef="#br0" timeOffset="53052.87">6107 3960 35,'0'0'108,"0"0"-22,0 0-20,0 0-13,0 0-13,0 0-7,0-4-4,0 4-2,6 0 2,-6 0 3,0 0 6,0 0 5,0 0 7,0 0 3,0 0 2,0 0 0,0 0 0,0 0-4,0-3-7,0 3-6,0 0-8,-6 0-7,6 0-3,0 0-7,0 0-4,0 0-3,0 0-2,0-4-2,0 4-2,0 0 0,0 0 0,0 0 0,0 0-1,0 0-2,-7 0 1,7 0 0,0 0-1,0 0 2,0 0 0,7 0 0,-7 0 0,0 0 0,0 0-1,0 0 1,0 0 1,0 0-1,0 0 0,0 0 1,0 0-1,0 0-1,0 0 0,0 0 0,0 0-3,0 0 2,0 0-3,6 0-1,-6 0 0,0 0 0,7 0-3,-7-4-6,6 4-9,-6 0-15,6 0-17,2 0-25,-2-3-34,6 3-68,2-4-105</inkml:trace>
  <inkml:trace contextRef="#ctx0" brushRef="#br0" timeOffset="58218.86">6628 4579 162,'0'0'132,"0"0"-46,-6 0-33,6 0-22,0 0-14,0 3-10,-7-3-3,7 0-3,-7 4-1,1 0 0,0-1 1,-1 2-2,0-2-2,-6 0 3,0 6 0,7-6 0,-8 0 1,1 1-1,6 3 0,-5-3 0,6 0 3,-1 0-3,-6 3 0,7-4 0,-8 4 0,8 1-1,0-4 0,-1 3 0,0-3 0,7 2 1,0-1-2,-7-2 0,7 1 1,0-1-1,0 1 2,0 0 0,0 0 0,7-4-1,-7 3 0,0 1 0,7-1 0,0 2 1,-1-1 0,-6-2 0,6 2 1,1 4 1,0-5-1,-1 1 2,1 0-1,6 3 0,-7-3-1,13 3 1,-6-4 1,1 1-2,-1 0-1,0 0 1,0-1 0,-6-3-1,5 4 2,-5-4-2,0 4 0,5-4 1,-12 0 1,7 0 2,-2 0 1,3 0 3,-1 0-1,-7 0 2,5 0 4,-5 0 4,7 0 1,-7 0 1,8 0 0,-8 0-2,0 0 1,6 0-4,-6 0-6,0-4-2,0 4-1,6 0-3,-6 0-2,6-4 1,1 4-1,0-3 0,-1-1 2,7 4-1,-7-4 0,8 0 0,-2 1-1,8-4 0,-7 3 1,1 1 1,-2-5 0,2 4-1,-8 1 2,0-2 0,8 2 1,-8-1 2,-6 4 1,7-2 0,-1-2 1,-6 4 2,0 0-1,0-5-1,0 5-2,0 0-1,0 0-2,0 0-2,0-3-1,0 3 1,0 0-1,0 0 0,5 0 0,-5 0 0,0-4 0,0 4 0,0-3 0,0-1 0,9 0 1,-9 0 0,0 1 1,0-1 1,-9 1 3,9-2 1,-5-1 0,-1 2 2,-1 0 1,1 1-1,-8-5 2,8 4 0,0 2 1,-8-3 4,8 2 6,0-1 4,-8 1 6,8-1 1,-1 0 0,0 0-3,-6 4-3,6-3-5,2-1-7,-1 4-6,-2-4-7,8 4-2,-6-3 0,0 3-1,-1 0 0,1-3 1,-1 3 0,7 0 0,-7 0 1,1-4 0,0 4-1,0-5 2,6 5-1,-8-3-1,1 3 0,2 0-3,-2-3 2,-6 3 0,6-5 1,1 5 0,0 0 1,-8 0 3,8 0-2,0-3 2,-8 3-2,8 0-2,-7 0-2,6 3-3,1-3-8,-1 0-14,0 0-19,2 0-34,-3 5-52,8-5-82,0 0-108</inkml:trace>
  <inkml:trace contextRef="#ctx0" brushRef="#br0" timeOffset="84823.32">7221 7302 126,'0'0'280,"0"0"-78,0 0-62,0 0-41,0-5-25,7 5-18,-7 0-12,0 0-6,0 0-2,0-3 0,6 3 0,-6 0-1,0 0-2,0 0-1,0 0 0,0 0-3,0 0-3,0 0-1,0 0-1,0 0-2,0 0-3,0 0-2,0 0-2,0 0-4,0 3-3,-6-3-3,6 0-4,0 0-3,0 0-1,0 0-2,0 5-2,6-5 2,-1 6 1,-5-3-1,14 6 1,-8 2 1,8-4 3,-8 4-2,8 0 0,-2-4-1,2 4 1,-1-3 1,-1 2-3,2-3-3,-3-3-5,-2 4-2,2-5-3,-11 1-3,8-4-3,-2 3-1,-6-3 2,0 4 2,7-4 5,-7 0 5,7 0 2,-7 0 4,0 0 4,6 0 1,-6 0 3,6-4 0,1 1 0,0-4 0,5-5 0,8 2-2,-7-9 1,13 5-2,-6-8-2,5 4 0,1-5-2,1 1 1,-1-3-2,0 3 0,0-4-5,0 5-1,-7-6-4,8 5-7,-1-3-5,6 3-10,-6-1-14,1 1-15,5 1-16,1 2-18,-7 1-27,6 0-42,-6 3-92</inkml:trace>
  <inkml:trace contextRef="#ctx0" brushRef="#br0" timeOffset="90402.68">7820 11330 210,'0'0'264,"0"0"-59,0 0-47,0 0-31,0 0-22,0 0-16,0 0-12,0 0-12,0 0-10,0 0-7,0 0-4,0-3-4,0 3-1,0 0 1,0 0-3,0 0 4,0-4 4,0 4 5,0 0 3,-6 0 3,6 0 3,0 0 0,0 0-2,0 0-5,0 0-6,0 0-6,0 0-7,0 0-8,0 0-7,0 0-8,0 0-3,0 0-6,0 0-2,0 4-4,0-4-4,0 0-2,6 0 0,-6 3 0,0 5 1,7 0 0,0-2 1,-7 2 3,6 3 2,0-3 1,1 2 1,-1-2-4,1 0 1,-7-6-1,0 2-1,7 0-1,-7 0 1,6-1 0,-6-3 3,0 0 0,6 4 2,-6-4 0,6 0 0,-6 0-1,0 0-4,0-4 0,8 4-3,-8-3-1,6-1-2,0-6-2,1-2-6,6-6-4,0 0-6,7-4-5,-7 0-12,6-5-10,-6 2-11,7 0-11,0-5-11,-1 4-5,-6 1-7,6-1-9,1 1-3,0 2-7,-1 2-5,1-2-14,0 1-26,-1 4-35,1 0-64</inkml:trace>
  <inkml:trace contextRef="#ctx0" brushRef="#br0" timeOffset="97193.45">9065 8320 102,'-6'-5'192,"6"2"-41,-7-1-30,0 2-21,1-3-8,6 2-7,-7-1-11,7-4-9,0 1-10,-6 0-4,0-1-4,6 1-6,-8-4-3,1 4 4,2 0 9,-1-1 8,6 0 10,0 6 7,-9-6 1,9 4 1,-5-3-2,5 3-5,-6-2-8,6 0-10,-7 6-12,7-2-9,-6 2-7,6-4-8,0 4-2,-7 0-2,7 0-6,0 0-2,-7 0-5,7 0-3,0 0-2,0 0 0,0 4-3,0-2-1,0 4 0,0 0 1,7 2 1,-7 3 0,7 3 3,-7 5 2,0-5 1,0 8 0,0-3 1,0 3 1,0 0 0,0-4 2,0 0-2,0 0 1,-7 1-2,7-5 2,0 1 0,0-3-2,0-3-1,0 3 0,0-4 1,-7-1 0,7 0 0,0-4 1,0 6-2,0-6 1,0-3 2,0 3-1,0-3 0,0 0 0,0 0 0,0 0-1,0 0 3,0 0-3,0 0-3,0 0-4,0-3-8,-6 3-11,6-8-8,-6 4-12,6-6-12,0-1-7,0 0-4,0-3-1,6-6 4,-6 3 6,6-2 5,-6-3 9,7 0 13,0 1 7,-1-2 7,1 1 5,-7-4 5,6 5 4,-6 2 2,0 1 3,5-3 0,-5 6 2,9-4-1,-9 4 1,0 4-1,0-3 1,0 6 1,0 0-3,0 2 0,0 2-1,0-3 1,0 7-3,0-4 0,0 0 2,0 4-3,6 0 2,-6 0-1,5 0 0,2 4 2,1 0 1,-2-1 0,7 1-1,-7 4 1,14 2 1,-7-2 0,0 3 0,7 3-3,-7 1 1,6-1 0,0 6 1,-5 1-2,5-3-1,1 4 3,0 4-1,-1-4 2,0 4-1,1-4 1,-1 0 0,1-1 1,0 1 2,-7-3-3,-1-1-1,8-4 2,-7 1 0,0 0-4,-6-4-5,6-4-7,-6 1-11,-1-1-7,0-3-7,1-1-14,-7 0-21,7-3-33,-7-3-41,0 0-67,0-5-93</inkml:trace>
  <inkml:trace contextRef="#ctx0" brushRef="#br0" timeOffset="97396.48">9012 8429 312,'-7'4'326,"7"-4"-111,0 0-87,7 0-49,1 0-33,-2-4-18,0 1-11,14-4-8,-1 3-3,1-7-3,5 3-1,-5 2-1,6-6-3,7 5 0,-7 0-5,7-5-4,6 2-16,-6-1-25,6 0-39,-7-1-52,1 2-91,-1-5-101</inkml:trace>
  <inkml:trace contextRef="#ctx0" brushRef="#br0" timeOffset="97862.83">8491 7979 160,'-6'0'143,"0"0"-31,-1 3-28,0-3-22,1 0-11,6 0-9,-6 0-3,6 0-4,-7 0 1,7 0-2,-7 0-2,7-3 4,0 3 1,0 0 4,0 0 1,0 0 1,0-4 3,0 4 6,0 0 5,0 0 3,0 0 1,0 0 0,0 0-1,0 0-2,0 0-6,0-3-8,7 3-13,-7 0-7,0 0-7,7 0-8,-7 0-4,6 0-5,-6-4-2,13 4-2,-6-4 3,12 0 1,1 1-1,6-5-1,0 4 2,0-2 1,7-2 1,-1-3-2,7 4-7,0-4-3,1 0-13,5-1-17,-6 3-30,7-7-35,-1 1-46,-5 0-72,-2 1-128,1-4-86</inkml:trace>
  <inkml:trace contextRef="#ctx0" brushRef="#br0" timeOffset="99275.67">9971 8239 37,'-7'0'115,"0"0"-49,1 0-45,6 0-39,-6 0-32,6 0-22,0 0-15</inkml:trace>
  <inkml:trace contextRef="#ctx0" brushRef="#br0" timeOffset="99596.68">9710 8253 42,'-7'0'165,"1"4"-32,6-4-31,-6 4-26,6-4-19,0 0-15,0 0-11,0 0-7,0 0-6,0 0-5,0 0-4,0 0-4,6 0-1,-6 0-1,6 0-2,-6 0 0,0 0-1,7 0 0,0 0 2,-1 0 1,1 0 1,5 0 1,-5 0 2,6 0 0,0 0 2,0-4 0,7 4 1,-7-4-2,7 4 0,-1-3 0,0-1-1,1 1 0,6-1-2,-6-3-3,-1 3 0,0 0 0,7 1-2,-6-2 0,-1 3 0,8-2 1,-8 0-1,-6 0 0,0 1 0,6-1 0,-5 0 0,-1 0-6,0 2-11,-6-4-13,5 4-21,-4-5-29,4 2-36,-6-2-73,0 0-98</inkml:trace>
  <inkml:trace contextRef="#ctx0" brushRef="#br0" timeOffset="99862.8">9768 8015 217,'0'-3'378,"-6"3"-87,6 0-79,-6-4-57,6 4-37,0 0-29,0 0-25,0 0-19,0 0-16,0 0-13,0 0-9,0 0-7,0 0-4,0 4-3,6-1 0,0 2 1,1-3 0,6 5 3,-6 1-1,-1 0 2,8 3 2,-2-1-2,-6 2 0,8 3 0,-8-1 1,7 1 5,0-1-3,0 4-1,1 5-4,5-1 2,1 3-4,-1 1-10,7-4-21,0 4-38,0-4-42,0 0-66,0-4-125,-6 0-108</inkml:trace>
  <inkml:trace contextRef="#ctx0" brushRef="#br0" timeOffset="101364.87">10433 7920 240,'0'0'456,"-6"-4"-99,6 1-96,-6 3-70,6-5-47,0 5-29,0 0-23,0-2-14,0 2-12,0 0-17,0 0-14,-7 0-12,7 0-5,0 0-6,0 0-4,0 0-2,0 0-5,0 0-3,0 0 0,0 0 1,0 0-4,0 0-1,0 2-1,0-2 0,0 0-1,7 5 1,-7-2-1,0 5-1,6-1 2,-6 5 2,6 2 1,0-3 2,2 3 0,-2 1 1,-6 3 1,13 0 0,-8 1 1,3-1 0,-1 1-1,-2-1 1,9-3-1,-7 3 0,-1-4 0,0 2-7,8-1-7,-14-5-8,6-3-12,1 1-12,-7-2-11,6-1-9,-6 2-10,6-3-2,-6-4-1,0 3 2,7-3 4,-7 0 5,0 0 2,0 0-5,0-3-19,0-1-48,0-3-60,0-4-96,-7 0-83</inkml:trace>
  <inkml:trace contextRef="#ctx0" brushRef="#br0" timeOffset="101744.61">10303 7828 230,'0'-7'309,"6"-4"-106,-6 4-73,7-1-47,0 1-29,6 0-17,-1 0-12,1-1-10,6 0-4,2 5-5,-1 0-3,-2 0-3,2 3 0,0 0 0,-8 3 0,9 0 2,-2 0-2,1 5 1,-8 4 0,2-5 2,-2 3-1,-4 2 2,4 2-2,-5 1 2,-2-4-1,-5 0 1,0 1-1,8-3-2,-8 3 0,0-4-1,0 1 0,0-1 0,0 0 0,0-1-1,0-3 0,6 0 0,-6 0 0,7 2-1,-1-6 0,8 4 0,-2 0 0,2-4 2,5 3 0,1-3 1,6 4 1,0 0 3,-7-4 0,7 4-1,0-4 2,-6 3-1,6-3-1,-7 4-1,1-4-1,-2 3-1,2 1-1,1 0 0,-8-1-1,7 1 1,-8 3 0,8 1 0,-7 0-1,-7-1 1,0-1 1,8 6 0,-14-1 1,5-1 1,-5 2 0,0-1 2,0 3-1,-5-3 1,-1 4 0,-2-1-5,-4-3-10,-7 5-23,-1-7-29,-13 7-39,1-5-60,-8-1-84,1 2-110</inkml:trace>
  <inkml:trace contextRef="#ctx0" brushRef="#br0" timeOffset="105393.8">10082 7667 82,'-7'0'177,"0"0"-37,1 0-24,6 0-21,-6-3-9,6 3-6,-8 0-7,8-4-5,0 4-4,-6 0-6,6 0-3,0-3-3,0 3-5,0 0-3,0 0-1,0 0 0,-6-4-1,6 4 3,0 0-3,0 0 2,0 4 0,0-8 3,0 4-1,0 0-2,0 0-3,0 0-2,6 0-3,-6 0-3,0 0-7,0 0-5,0 0-8,6-4-4,-6 4-3,0 0-3,8 0-3,-2 0-1,-6-4-1,13 4-2,-6-3 1,12 3 0,-6-4 0,12-3 3,2 4-1,5-5 0,0 1 0,2-1-1,5-3-5,-6 4-15,5-4-25,2 3-34,-7-3-50,-1 4-59,1-4-95,-7 4-119,-7-4-82</inkml:trace>
  <inkml:trace contextRef="#ctx0" brushRef="#br0" timeOffset="112870.51">8406 7495 90,'-6'0'137,"-1"0"-25,7 0-17,-5 0-17,5-3-12,-7 3-7,-1 0 1,3-4-1,5 4-3,-7-4-4,1 4-1,6 0 3,-7 0 5,0-3 2,7 3-2,-6-3-3,0 3-4,6 0-3,-7-5-4,0 5-5,1 0-3,0 0-4,6-3-1,-7 3-2,7 0-1,0 0-3,-6 0 0,6 0-5,-8 0-6,8 0-2,0 0-6,-6 0-1,6 0-5,-6 0-1,6 0-1,0 0-1,0 3 1,0-3 1,0 0 0,0 0 0,0 0 2,0 0 0,0 0 1,0 0 1,0 0-1,0 0 0,0 0 2,0 0 2,0 0 3,0 0 2,0 0 1,0 0 4,0-3-1,0 3-1,0 0-2,0 0-1,0 0 0,6 0-3,-6 0 0,6-4-3,-6 4 0,0 0 1,8 0 0,-8 0 0,6-5-2,-6 5-2,7 0 0,-1-3-2,0 3-1,1-3 0,6 0 0,0-2-1,7-1 1,0-3-1,6 2 0,6 0 2,-6 0 2,6-1-1,8-2-1,-8-1 0,6 3-1,-4-3 1,5 5 1,0-2-2,-1-1-1,-5 3-1,7-1 1,-2 0 1,-4-2-2,-2 0 1,7 4 0,-7-6 0,8 0 1,-1 3-1,0-6 2,1 3 0,-2 0 1,0 4 0,-4-4-2,5 0 0,-6-1 0,0 5 2,-1-3-1,1 2 1,-7-3-2,6 3 0,-5 2 0,-9-2 2,9 5 0,-7-5-2,-2 4 1,2 2-2,0-3 0,-7 2 0,7-1 1,-8 1 0,2 3-1,-1-4 0,-1 0 1,-5 0-2,6 4 1,0-3 0,0-1 1,0 1-2,1 3 2,4-4 0,-10 0 1,4 1 1,1-2 0,0 2-1,0 0-1,1-1 0,5 0 0,-6 1 1,6-2-1,-5 2 1,-2-3 1,8 0 0,-7 4-1,7-2 1,-8-4 0,8 5-1,-6-1 0,-2-4 0,1 6-1,7-3 0,-8 2 0,-4-1-2,4 1 0,-12-1 1,7 0-1,0 4 2,-1 0-1,-6-4-1,0 4 1,0 0-1,0 0 2,7 0 0,-7 0-1,0 0 1,0 0-1,0 0 0,0 0 1,0 0 1,0 0-1,0 0 0,0 0 1,0 0-1,0 0 2,0 0 3,0 0-2,0 0 1,0 0 0,0 0 0,0 0 1,-7 0-2,7 0 0,0 0-2,0 0-1,0 0 0,0 0 1,0 0-1,0 0 0,0 0-1,0 0 0,0 0 1,0 0 0,0 0 1,0 4 0,0-4 2,0 0 1,-6 0 3,6 0 0,0 0 3,-7 0 2,7 0 1,0 0 1,0 0 1,0 0-1,0 0-1,0 0 0,0 0-5,0 0-2,-7 0-2,7 0-3,0 0-1,0 0-2,0 0 0,0 0 0,0 0-1,0 0 1,0 0-1,0 0 0,-6 0-2,6 0 0,0 0-2,-6 0-5,6 0-8,0 0-12,0 4-17,-8-4-25,8 0-31,-6 4-35,6-1-47,-6 1-78,-1-1-123,1 2-85</inkml:trace>
  <inkml:trace contextRef="#ctx0" brushRef="#br0" timeOffset="114570.78">11294 7861 56,'0'0'72,"0"0"2,0 0 1,0 0 6,0 0 7,0 0 5,0 0 9,0 0 4,0 0 1,0 0-4,0 0-6,0 0-7,0 0-10,0 0-11,0-3-11,0 3-12,0 0-6,0 0-11,0 0-9,0 0-8,0 0-3,0 0-4,0 0-3,6 0 0,-6 0-6,0 0 3,0 0-2,0 0 0,7 0 2,-7 0-2,0 0-1,0-4-2,6 4 0,-6 0 1,12-4 1,-4 4 0,3-3 1,10-1 0,-8 0 2,7-3 1,0 3-1,-1-3 0,7 0-1,-6 3 2,6-3-3,-1-4-2,1 4-8,-1 0-14,-4-1-20,6 1-24,-9-1-28,9 5-33,-7-4-36,-2-1-55,-4 0-65,-1 5-68</inkml:trace>
  <inkml:trace contextRef="#ctx0" brushRef="#br0" timeOffset="115084.79">11325 8056 71,'8'0'71,"-8"0"-26,0 0-16,6 0-12,-1 0-6,3 0-4,-1 0-3,6-4-1,0 4-3,0 0 1,-1-3-1,2 3 0,-1-4 1,0 4 1,6-4-1,-5 0 2,5-4 2,0 6-4,-6-3 0,7-2 0,0 0 0,6 3-2,-1-3-11,1 0-26,-6-4-36</inkml:trace>
  <inkml:trace contextRef="#ctx0" brushRef="#br0" timeOffset="120540.76">13242 7315 88,'0'0'124,"0"0"7,0-4 8,0 4 2,0 0-3,0 0-5,0 0-7,0 0-10,0 0-9,0 0-10,-7 0-11,7-3-12,-7 3-9,7 0-13,0 0-9,-6-4-9,0 4-11,0 0-6,6 0-6,-8 0-1,8-2-2,-6 2 0,6 0 0,0 0 4,-6 0-2,6 0 0,-8 0 0,8 0 0,0 0-2,-5 0-1,5 0-4,0 0-3,0 0 0,-7 0-3,7 0-2,0 0-2,0 0 0,0 0 0,0 2-2,0 2 2,-8-1 0,8 6 3,-5-2 1,-1 4 0,6 3 1,-8 1 1,2 4 0,0-2-1,0 5 1,6 0-1,-7 1-1,0-1 2,7 3-1,0 1 2,-6 3-1,6 1 1,0-1-2,0 0 2,-7 0 0,7-3 0,0-1 0,0 1-1,0-4 1,7-3 0,-7-5 2,0 1-1,0-4 2,0-4 1,0-3 0,0-1 0,0 1 2,0 1 0,0-5-1,-7 0 0,7-5 0,0 1-2,-6-3-2,6-4-2,-6-4-2,6 1-5,0-5-5,6 2-8,-6-6-12,6 1-9,-6-3-10,0-5-9,0 5-9,0-4-7,0-1-4,-6-3 0,6 4 4,0-4 6,0 4 7,0-5 8,0 5 10,6 0 10,-6 0 10,0 3 10,7 0 9,-7 1 7,6 6 7,-6 2 6,0 1 2,7 6 1,-7 2 0,7-4-3,-7 10-1,0-3-2,6 3-5,-6-2-2,6 4-2,0 0-1,2 0-1,-2 4 0,7-2 0,-1 3 0,-4 2 0,4 0 1,-4 4-1,10 0 1,-4 3 3,-1 1 0,0 4 0,6-1 1,1 3 0,-1-1 1,1 6 2,0-5 1,-1 4 1,1 1 2,-2 0 2,2 3 1,0-3-1,0 3-1,-1 0-1,-5 0-1,5 2-1,-6-6-3,0 0-4,0 0 3,-6-2-2,5 0 2,-4-6-3,-2-2 1,0-4-2,0 0 1,1-4 0,-7 1 0,0-2 0,7-6-1,-7 4-2,0 0-7,0-8-20,0 0-30,6 1-45,-6-8-63,0 0-111,0-3-91</inkml:trace>
  <inkml:trace contextRef="#ctx0" brushRef="#br0" timeOffset="120764.8">13210 7693 70,'0'0'259,"0"0"-76,0 0-63,6 0-41,6-4-28,2 1-19,-1-1-12,7 0-7,6-7-1,6 4-4,1 0-3,-1-4-2,-7 4 0,15 0 0,-7-5 1,-1 4-1,-7 2-2,9-2 1,-2-4-1,-5 9-5,-1-4-10,-6 0-19,-1-1-24,-6 1-35,0 0-42,-7 0-74,1-1-90</inkml:trace>
  <inkml:trace contextRef="#ctx0" brushRef="#br0" timeOffset="121415.34">12512 7117 54,'0'-2'116,"0"2"9,0 0 6,7 0 3,-7 0 2,6-5 0,-6 5-5,0 0-6,0-3-7,0 3-8,0 0-12,0 0-12,0-4-12,0 4-17,0 0-12,0 0-12,6 0-9,-6 0-9,0 0-6,0-3-2,0 3-3,0 0-3,6-4 0,2 4-2,4-4 0,-5 0-1,6 1 0,6-4-3,1-1 2,0 0 2,6 2-2,-1-5-1,2 3 2,-1-4 0,6 2-1,-5-1-5,4 3-16,-4-2-20,6 3-22,-7-5-23,6 5-36,-5-4-43,5 4-47,-6-4-69,1 0-98</inkml:trace>
  <inkml:trace contextRef="#ctx0" brushRef="#br0" timeOffset="122166.81">12218 6946 153,'0'0'263,"0"0"-42,0-4-37,0 4-30,0 0-23,0 0-12,0-4-13,0 4-5,0 0-8,0-3-8,0-1-10,-6 4-8,6-4-2,0 1-6,0-1 1,0 4-3,0-4-2,0 4-4,0-4-5,0 4-7,6 0-5,-6 0-10,7 0-10,-7-3-8,14 3-4,-2 0-4,8-3-1,6-1-2,6 0-4,14 1-8,-7-5-13,13 4-26,1-4-31,5 2-43,1-2-50,0 1-73,-1-1-120,-1-2-97,3 2-55</inkml:trace>
  <inkml:trace contextRef="#ctx0" brushRef="#br0" timeOffset="122928.56">15640 6957 250,'-7'0'296,"0"-4"-64,1 4-55,-7-4-45,6 4-30,1-3-17,6-1-10,-7 4-7,1-4-2,0 1-5,-1-1-4,7 4-3,-7 0-3,7-4-4,0 1-2,-6 3-4,6 0-5,-6 0-7,6-4-4,0 4-4,-8 0-6,8 0-6,0 0-5,0 0-4,0 0-1,0 0-3,0 0-3,0 0-1,0 0 1,0 4 1,0-1 0,-6 1 3,6 7-1,-6-4 1,6 8 1,-8 0 0,8 2 0,-5 6-1,-2-2 0,1 1 0,6 4 3,-7 3-1,7 0 2,0 2 0,7-6-1,-1 9 2,-6-5 0,12-4-2,-4 5-1,4-5 1,-4 1-3,4-4 0,-5-4 2,6 0-6,-7-3 0,1-4-3,-7 0-6,6-4-2,1 1-4,-7-5-11,7 1-20,-1-4-26,0 0-40,1-4-51,0-2-71,6-2-129,0-4-83</inkml:trace>
  <inkml:trace contextRef="#ctx0" brushRef="#br0" timeOffset="123349.57">15366 6982 413,'0'-3'360,"0"-5"-130,0 4-85,7 1-50,-1-1-30,5 1-22,4-1-14,5 4-11,-1-4-9,1 4-3,-8 0-4,15 0 0,-9 4-1,2 0-1,0 3 0,0-4 2,-7 9 0,0-2 0,0 1 0,0 0 0,-6 3-2,-7 1 1,6 1 1,-6 2-1,7-4 0,-7 1-1,6 3 0,-6-3 1,7 1 0,-1-3 1,-6-1-1,7-1 0,-1 0-2,0-4 1,2 0-3,-2 0 0,0-3-1,7 0 0,-6-4 1,6 3 0,0-3 2,0 0 1,0 0 1,0 0 0,0 0 0,0 0 3,0 0 0,1 0-2,-8 0-1,6 0 0,2 5-1,-8-3 1,7 2 0,-7 0 0,8 0 0,-2 7 3,-4-5-1,-2 2 1,0 3 1,-6 0-2,0 3 1,-6-2 0,0 3 1,-8-1-2,1 1 2,0-4-2,-6 0 2,-1 3-1,0-2 1,-6-2 0,1-3-3,-1 5 1,-1-4-1,1-2 1,-6 2-5,6-4-8,-7-1-15,0-3-20,1 0-30,-2 0-48,3-7-73,-2 2-121,1-4-88</inkml:trace>
  <inkml:trace contextRef="#ctx0" brushRef="#br0" timeOffset="123796.07">15039 6883 235,'-5'0'204,"5"0"-29,-6-4-26,-3 4-21,4-4-13,5 4-12,0 0-7,-6 0-6,6-2-7,-7 2-9,7 0-8,0 0-11,-7 0-10,7 0-8,0 0-7,0 0-7,0 0-6,0 0-5,7 0-2,-7 0-1,0 0-1,7-4-2,-7 4-2,6 0-1,-6 0-1,5 0 2,4-4-2,-3 4-1,-1 0 0,9 0 2,-1-4-1,0 4 1,7-3-1,0-1 0,5 0 1,0 0-2,9-3 0,-2 4-1,1-5-1,0 1-1,6 0-2,0-1-9,-8 1-14,9-1-13,-14 2-18,7-2-24,-1 1-25,-12-1-32,6 0-33,-6 2-44,-1-2-66,-5 5-88</inkml:trace>
  <inkml:trace contextRef="#ctx0" brushRef="#br0" timeOffset="124205.65">15001 7008 130,'0'0'171,"-7"0"-51,7 0-44,0-4-37,0 4-26,0 0-20,0 0-16,0 0-14,0-4-14,0 4-12,0 0-10,7 0-9,0 0-5,-1 0-4</inkml:trace>
  <inkml:trace contextRef="#ctx0" brushRef="#br0" timeOffset="124448.74">15066 7004 155,'0'0'205,"0"0"-21,0 0-24,0 0-26,0 0-27,0 0-24,0 0-20,7 0-21,-7 0-16,6 0-10,0 0-8,2 0-5,4 0-2,8-4-1,-1 4-1,1-4 2,0 4 2,-1-2-1,7-3 2,0 2 2,-1-4-1,3 3 2,-2-4 3,-1 1-2,1 4 1,7-5 1,-7-3-3,6 4 0,-5-4-1,5 3-3,1-2-2,6-2-1,0-3-8,-6 5-26,6-5-36,0 1-57,-6 3-74,-8 0-128,1 0-87</inkml:trace>
  <inkml:trace contextRef="#ctx0" brushRef="#br0" timeOffset="126193.75">9853 8609 162,'0'0'335,"-6"0"-62,6 0-53,0-3-42,-6 3-31,6 0-22,-8-5-12,8 5-7,0 0-9,0 0-7,0-3-4,0 3-5,0 0-3,0 0-7,0 0-8,0 0-9,0 0-8,0 0-8,0 0-11,0 3-9,0-3-5,0 0-6,0 0-6,0 0-5,0 5-1,0-2-2,0 1 0,8 3 1,-2 0-1,0 1 2,1 3 4,6 4 0,0-5 0,7 1 0,-1 4-1,1-5-2,6-2-4,6-1-5,1 1-8,13-4-25,-1-2-29,14-4-40,-1-2-53,21-7-70,-1-4-130,7-3-116,-1-4-66</inkml:trace>
  <inkml:trace contextRef="#ctx0" brushRef="#br0" timeOffset="127610.75">14610 7507 125,'-6'-4'281,"-1"4"-64,0-4-50,1 0-33,-8 4-22,14 0-15,-6-3-14,-1 3-11,2 0-9,-2-4-8,-1 4-11,8 0-6,-5-4-8,-2 4-7,1 0-5,0 0-3,-2 0-4,2 0 2,0-3 1,-8 3 3,8 0 3,0 0 2,-1 0 1,-7 0 0,8 0 3,6 0-5,-13 0-4,8 0-4,-3 0-5,2 0-5,-7 3-2,6-3-2,1 8-3,-1-5 1,-5 1-3,5 4 1,0-5 1,1 4 1,0 0 1,-8 1-1,7-1 1,1 0 1,0 4 0,-2-3 1,-4-1-1,6 0 0,6 1-1,-6-1 2,-2 1-3,2 3 0,6-4 2,0 4-1,0 0 1,0-4 1,0 4-1,0 0-3,0-4 1,6 4-1,2-3-2,-2-2-1,7 2-1,-8-4-2,9 3-2,-1-3 1,1-1 0,-2-3 1,2 4 0,-2-4 2,8 0 2,-7-4 0,6 4 3,-6-7 1,1 3 2,5-3 1,1-4 1,0 4-1,-1-4 0,1 0 1,-2 0-1,2-4-1,0 5 0,-7-1-1,7-5 0,-8 5 1,-5 1 0,-1 2 1,1-3 0,0 0 1,-2 0 1,-5 4 0,0-4-2,0 4 1,-5-4 3,-2 4-1,0-1 0,1 5 1,-1-5 0,1 5 1,0 0 1,-8-2 0,8 2 0,-7-1-1,7-1 1,-1 2-1,0 0 0,-5 0-1,4 3-2,2-5 0,-6 5-2,-3 0 1,10 0-2,-8 0 0,-1 0 0,2 0 0,-2-3 0,2 3-1,-9 0-1,9 0-1,0 3 2,-8-3 0,6 0 1,1 0 0,1 0 0,-2-3 1,8 3 0,0 0 2,-8 0 0,7-3-3,1 3 0,0 0 0,-2 0 0,3-5 0,-2 5 0,1 0-2,6 0 1,0 0 1,-6 0-1,6 0 0,-8 0 1,8 0-2,0-4 1,0 4 1,0 0-1,0 0 0,0 0 0,-6 0-1,6 0-3,0 0-1,0 0-5,0 0-5,0 4-3,-6-4-5,6 5-9,0-5-7,0 3-8,0-3-8,0 3-9,0-3-9,0 0-8,0 5-9,0-5-6,0 0-8,0 0-8,6 3-11,-6-3-19,0 0-43,6 0-81</inkml:trace>
  <inkml:trace contextRef="#ctx0" brushRef="#br0" timeOffset="128112.63">14570 7799 2,'0'-4'332,"-6"4"-65,6 0-63,-7-3-47,7 3-35,0 0-25,-5-4-15,5 8-9,0-4-5,0 0-7,0 0-7,-7-4-5,7 4-6,0-3-4,0 3-7,0 0-6,0 0-5,0-4-4,0 4-4,0 0-3,7 0-3,-7 0-1,5-3-1,-5 3 2,7 0-2,-1 0-1,2 0-1,4-4 0,8 0 0,6 0-1,0 1 2,7-5-4,12-2 1,-7-2-1,9 1-7,-2 0-19,8-3-31,-7 3-53,-1-4-66,1 1-129,-7-1-114,-7 1-80</inkml:trace>
  <inkml:trace contextRef="#ctx0" brushRef="#br0" timeOffset="131244.54">12323 6873 57,'-7'0'132,"7"-4"-25,0 4-16,-6-4-14,6 0-9,-6 4-7,6-3-4,-7 3-4,7-4-1,0 4-2,0-4-5,0 4-6,0-4-7,0 4-6,-7-3-7,7 3-5,0-4-7,0 4-3,0-3-1,0 3-3,0-4 0,0 4-2,0-4 0,0 1-1,7-1 2,-7 0-3,0 1 1,7-1 0,-1 0 1,0 1 1,1-1-1,-1 0 2,-6 0 0,7 1 1,-1 0-1,-6-1-5,6 0-3,1 1-6,0-1-7,0 0-10,-1 0-8,-6 4-9,0-3-5,6-2-4,2 3 0,-8-2 3,6 4 3,0-3 7,0-2 8,1 2 7,-7-1 8,7 0 4,-1 0 4,1-3 3,-2 4 1,2-1-2,6 1-1,-6-5-3,-1 4-5,2 1-3,-2-1-3,0 4-7,1-4-7,-1 1-1,-6 0-3,0 3-4</inkml:trace>
  <inkml:trace contextRef="#ctx0" brushRef="#br0" timeOffset="132219.92">12342 6858 142,'-13'-4'183,"13"4"-60,-6 0-44,-1-4-25,1 4-17,6 0-8,-6 0-3,6-4 1,0 4 1,0 0 5,0 0 4,0-3 8,0 3 8,0 0 9,0-4 9,0 1 6,-7 3 4,7-4 5,0 4-1,0-4-1,0 1-5,-7 3-5,7-4-9,-6 4-8,6 0-7,0-4-9,-7 4-8,7 0-7,0 0-7,-6 0-8,6 0-8,0 0-3,0 0-3,0 4-2,0 0-1,0 3 0,0 0 1,0 4-1,0 4 2,0 3 1,0-3 0,0 7 0,0-4 2,0 1 0,0 6 0,6-3 2,-6 5 0,7-6-1,-7 5 0,13 3-11,-6-4-17,-1 4-23,0-2-35,7-2-54,0 0-70,-7 2-130,8-6-108,-7-3-55</inkml:trace>
  <inkml:trace contextRef="#ctx0" brushRef="#br0" timeOffset="132904.78">15169 6191 15,'8'-5'62,"-1"3"-20,-1-6-11,0 4 3,1 1 6,-7 0 11,0 3 16,0-5 15,0 5 13,0 0 9,0-4 5,-7 4 2,1-3-1,0-1-9,-1 4-11,-1-3-11,3 3-8,-1-4-7,-8 4-4,8-3-9,-1-1-9,1 0-7,0 0-6,-8 4-4,8-3-8,0 3-5,-2-4-3,8 1-2,-6 3-1,0 0 1,6 0 0,-7-5 0,7 5 0,0 0-1,0 0-2,-6 5-1,6-5-2,-14 7-1,7 0-2,-4 4-1,-9 3-1,0 9 0,7 0 2,-13 6 0,5 0 0,9 3 1,-1 5 1,0 3 0,1 4 2,4 1-3,-4 2-8,5 1-21,0 0-36,1-1-54,0 0-88,-1-3-158,1 1-85</inkml:trace>
  <inkml:trace contextRef="#ctx0" brushRef="#br0" timeOffset="134618.85">10230 10620 146,'-6'0'134,"6"0"-35,0 0-30,0 0-25,0 0-16,0 0-10,0 0-8,0 0-3,0 0-2,0 0-2,0 0 4,0-3 4,0 3 5,0 0 5,0 0 7,0 0 10,0 0 9,0 0 10,0 0 9,0 0 7,-6 0 9,6 0 6,-6-5 1,6 5-1,-6 0-7,6 0-7,0 0-11,0 0-10,0 0-13,0 0-11,0 0-9,0 0-7,0 0-6,0 0-3,0 0-3,0 0-1,0-3-2,0 3 0,0 0-1,6 0 2,-6 0 0,6 0-2,-6 0 1,6 0-1,-6-3 0,0 3 2,6 0 1,-6 0 0,8-4 0,-2 4 1,7 0 1,1 0-1,-2-5 2,8 5-3,6-3-1,1 0-1,-3-1 1,10 0-1,5 1 1,-6-5 1,5 4 0,-5-3 0,7 4-2,-2-4-7,8-1-15,-7 1-19,0 0-30,0 0-34,-6-1-37,6-3-47,-13 3-69,0 6-72,-6-6-66</inkml:trace>
  <inkml:trace contextRef="#ctx0" brushRef="#br0" timeOffset="135464.04">10068 10825 210,'-6'8'165,"6"-5"-53,-6 0-37,-2 1-23,8 4-13,0-1-6,0-3-5,0 3-6,0 1-3,0 0-3,0-2 2,0 2-1,0 3 1,0 0-1,-6 3 1,6-3 5,-6 3 5,6-2 4,-7 2 3,7 1 1,0 3-3,7-2-5,-1 5 0,0-4-5,2 6-7,-2-4-3,7 2-6,0 1-1,-7 0-3,7 0-1,0 5-1,0-6-1,1 5 1,-2-1 1,-5-3-2,6 5-1,0-6 0,-7 5 1,8-4 0,-2 1 1,-6-2-1,8 1-2,-8 3 1,8-3 1,-7-3-1,-1 2-2,0 1-3,1-3-3,6-2-7,-7 6-7,8-8-9,-8 3-8,7-3-11,1 3-10,-2-3-14,-6-1-13,8 1-12,-1 0-14,-7 0-10,8-5-5,-8 5-10,0 0-1</inkml:trace>
  <inkml:trace contextRef="#ctx0" brushRef="#br0" timeOffset="135535.39">10407 11957 14,'0'0'-7</inkml:trace>
  <inkml:trace contextRef="#ctx0" brushRef="#br0" timeOffset="136425.17">9879 12075 22,'-46'3'147,"-12"1"-38,6-4-29,-13 3-20,7 1-15,-15 0-11,2 0-13,0-1-7,-2 1-7,2 4 0,0-6-4,-3 6 0,10-1-1,-7 1-1,-1 3-1,7-4 2,0 0-1,0 4 0,0 1-1,-8-1 0,2-1-3,6 2 5,-7-2 5,0 1 3,1 0 6,-2 1 9,2-2 9,0 1 5,-1-3 10,-6 2 4,0 1 4,6 0 5,-6-3 7,0 3 2,-7-5-2,5 2-5,-2 4-5,-11-5-3,9 1-4,0-1-7,-8 4-12,1-4-9,0 4-2,0 0-1,-1 0 3,8 3-1,-1-2 2,-1 2 4,9-3 13,5 1 7,0-2 3,1 1 6,6 0 1,0 0 1,-1 1 3,7-6-4,-6 5-9,7 1-3,6-4-1,0 1 2,-7-1 4,7 0 2,0-2-2,0 6 4,-2-5 6,3-3 7,0 3 3,5 0-9,-6-3-4,0 3-9,-7-3-5,0 3-7,1-3-11,-1 3-13,6 1-6,-12-4-3,13 2-4,-6-2-1,0 3 0,-2-3-3,2 4 1,-7-5 2,6 4-1,-6-3 1,-1 3 0,7-3-1,2 4-1,-9-1 2,7-3 2,8 3 2,-8-4-3,7 1 0,7 4 1,-8-5 2,1 1-3,-1 3 2,8-4-2,-1 6-2,1-6-1,-1 4 1,7-3 0,0 3-2,1-3 3,-2 3-3,1 0 2,-7-3-2,12 3 2,-3 1-1,-2 0 1,0-5 1,5 3-5,2 2 5,-8 0 0,9-4 1,-2-1-1,-6 1 1,7 0 0,-1-1 0,-7 0 3,7 1-2,1-4 0,6 5 0,-6-2-1,5 0-1,-6 1 0,1 0 1,6-1-1,-7 1-2,8 0 0,-2 0 2,8-4 1,-7 3 1,6 1-1,-6-1-1,7 1 0,-1-4 3,1 3-1,6-3-2,-7 4-2,7 0-1,0-4 2,0 0-2,1 4 2,-8-4-2,7 3 0,6-3 3,0 0 1,1 4-1,0-4-1,-1 0 1,7 0 1,-7 0 1,7 0-2,-6 0-1,6 0-1,0 0 2,-7 0 0,7 0 0,0 0 0,-6 0 0,6 0 0,-6 0 0,6 0 2,0-4 0,-8 4 2,8 0 0,0-3-1,-6-1-1,0 0 1,0 0-2,-2 1 0,2-4 2,-6 0-3,5-1-2,-6 1 0,6-4 1,-5 3-2,4-2 0,-4-1-1,5-5-1,0 6-2,-5-1 2,5-4-1,-6 1 0,6 2 1,-5-2-1,-2-1-3,-5-3-4,6 0 1,0-5-4,-7 2-2,1-2 0,-1 2 0,1-5-1,6 8 4,-1-5 1,-5 5 1,13 0-2,-7 3-5,0-2-2,-1-2-5,8-3-3,-7 4-4,0-5-1,0 1 1,0 0 4,0 1 4,-1-1 6,2 0 4,-1 0 5,-7-1 4,8 5 4,-8-4 1,6 3 2,-5 2 0,-2-5-1,-4 3-1,-1-2 1,1-2 1,-1 4 0,-2-2-12,3 3-13,-7-4-11,5 4-11,-5-5-15,6 5-18,-1 0-14,1-4-13,1 3-5,4 2-1,10-2-7,-3 0-6,8 5-6,-1-1-8,7 1-16,0 3-23,7-1-35,-7 2-67,6-5-80</inkml:trace>
  <inkml:trace contextRef="#ctx0" brushRef="#br0" timeOffset="137917.06">984 11605 98,'0'0'288,"-5"-4"-64,-1 1-56,-3 3-42,4-6-33,-8 1-19,6 2-15,1-5-6,-1 4-7,-5-3-7,5 0-2,0 0-5,-5-1 0,-3 1-5,3-3-1,-1-2 1,-1 1-5,3-3 2,-3 3 0,-6-4 5,8-4 1,-8 1 4,1-1-1,-1 1 0,0 0 1,7-1-1,-7 2 0,2-3-2,-2 3-5,-7-2-6,8 1-3,6 0-6,-6 0-4,-1 3-2,0-1-3,1-1-2,6 3 0,-6-5 0,5 4 0,2-4 0,-2 2 0,1-3-1,-1 3 0,2-2 0,0 1-1,-3 0 1,-4 0 0,6-5 1,1 6 0,-2-5 0,2 0 0,-2-4 0,-5 4 0,6-4 5,0 4 4,-1 0 0,2 1 3,-1-6 0,0 2 0,0-1 1,-1 1 0,1-4-6,0-2-3,0 6-2,-6-4-1,6 4-1,-7 0-1,7 2 1,0 0 0,0 2 0,-1-2 0,2 6 1,-1-5-2,-6 3 1,6-2 6,-7-2-4,6 2-2,2-6-1,-1 2 0,-7 0-1,8-2 1,-8 2 0,6-1-6,2 1 4,-8-1 1,7 4 1,0-4 1,0 4 0,0 0 1,0 1-1,0-1 0,0 4-1,0-1 0,7 1 0,-1-1 1,0 1-1,1 3 0,6-2 0,-7 2 0,7 0 0,-6-3 0,6 3 1,0 0 0,-7 1 0,7-1 0,0 1 0,0-1 1,0 0 0,0 4 0,7-3-1,-7 2 0,0 2-2,6-1 1,-6-5 1,0 7-1,7-3 1,-7 1 0,6 0 0,8-1 1,-8-2 1,0 3-2,1 0 0,0 1-1,5-2 1,1 1-1,-6 0 1,6-1 0,-7 2 0,8 0 0,-2-2 0,2 1 0,-1-4-1,-1 8 0,2-3-1,-2-2 1,2 5 0,5-3 0,7 2 0,-6-4 0,6 1 2,0 0 2,7 0-1,-7 1-5,-1-2 3,9-3 0,-2 5 0,1-1 0,-1-4 0,1 5 0,-1-2 1,1 2 3,-1-2-3,0-2-1,1 3 1,6-5 0,1 6 0,5-5 0,-5 1-1,-1-1-1,0 4 1,-1-3-1,9 3 1,-9-1 0,1 1-1,1 1 0,-1 2 0,-7-3 0,7 1 1,1-2 0,-8 5 0,7-4 0,0 4 0,1-4 1,-8 0-1,12 3 2,-4-3-2,0 1 0,-7 2 0,4-7 1,3 5 0,0-2-1,-9 1 0,9-3 4,6 3-2,-7-4-1,0-4 1,7 5-2,-1-1 0,1-3-1,-1-1 0,1 5-3,-7-1 3,6 1 1,1-1 0,-7 1 0,8 2 0,-9-2 0,8 3 0,-7-1-1,6-2-1,1 3 1,0 0 1,-7 1 0,6-2 1,7 1 0,-6 0 1,0 0 2,7 4-1,-8-4-2,6-1 1,2 5 0,-7-3-1,6 2-1,-7 1 0,7 0-1,-6-4 1,0 3 0,-1 1-1,1-3 2,-1 2 1,-5 0-1,5-2 1,-5 2 0,-1-3-1,-1 3 0,1-2-1,1 3-2,-1-5-1,0 5 1,0-4-2,7 0 1,-8 4 1,8-4-3,0 0 3,6 0 2,0 0 0,1-1 1,-2-2-1,2 3 2,5-1-1,-5 3 2,-8-3-2,7 5-2,-7-4 1,1 3-2,0 1 1,-7 0-1,-7 0 0,8-1 1,-8 0-1,1 2 1,6-2-2,-7 1 0,2-1 1,4 0 2,-5 2-1,6-1 0,-1-1 1,2-2-1,-1 3 3,0-5-2,7 1 1,-1-4-1,0 5 0,1-5 1,0 1 0,0-1 2,0 0-2,-1 1-3,-5-2-1,-8 5 2,7 0 1,-8-3-1,-3 6 0,4-3-1,-12 4 0,-1 0 4,1 3 0,0-3-1,-1 3-1,1-3 1,6 0 0,-7 3-1,1-3 2,-1-1-1,8-3-1,-8 5 0,7-3 2,0-2-2,0 0-1,0 1 1,0-1 0,7 0 0,-8-1 2,8 2-2,-7-1 0,7 0 1,-1-3 0,1 2-1,0 1 0,-8 0 0,1-1-1,-6 2 0,7 3 0,-15 3-2,2 0 0,5-3 1,-6 3-2,6 1-1,1-1 0,0-3 0,-1-1-1,1 5 1,0-4-1,4 0 0,-4-1 0,7 4-1,-7-7-1,6 5-1,-1-2-1,8-1-1,-7 3 0,7-5-1,6-1 1,-6 5 0,-1-3 1,1-2-1,-1 5 3,-5-3 2,-1 2 0,-7 1 2,-6 3 0,5 0 2,-9 1-1,2 0 4,-4-2-1,0 2 0,0 3-1,-1-9 1,1 7-1,-1-2 3,1 1-1,0-1-1,5-3 0,-6 2 1,8-2 0,-1 1-1,7-2 1,-1 0-2,0-3-1,8 3-3,-1-2 1,0-1 1,6 1 0,-5-6 2,-1 6 1,5-1-1,-11 0 1,0 4 6,-7-1-1,0 0-2,6 4-1,-5-3-1,-3 5 0,4-4 1,-2 0-1,0 2-2,0 0 1,7 1-3,-8-1 1,8 0 0,-7 0-1,1 2 0,4-3 2,9 2 0,-1-4 0,6-1 2,-5 4-1,5-3 1,-6 0-1,0 0 1,7-1-2,6-3-11,-7 3-12,1 1-24,5-1-29,-4 2-42,-1-2-53,-8 1-72,1 3-112,0-2-84</inkml:trace>
  <inkml:trace contextRef="#ctx0" brushRef="#br0" timeOffset="165493.31">15757 9082 381,'-7'0'351,"1"0"-82,-1-4-68,7 4-49,-6 0-38,-1 0-24,7-4-18,-6 4-9,6 0-8,-7 0-4,7 0-4,0-4 0,-6 4 0,6 0 3,-6-3 0,6 3 1,-8 0-4,8 0-1,0 0-2,-6-4-6,0 4-8,6 0-3,-7 0-6,-6-3-8,0 3-4,0-4-4,0 4-4,-13-3-1,7 3 1,-7 0-1,-2 0 0,10-4 0,-1 4-1,5 0 1,-6-4 0,8 4 0,-1 0-1,-7 0-1,5-4 1,4 4 1,-2 0 0,-7-3-2,8 3 2,-2 0-2,2 0-1,-2 0-4,-5 0-5,-1 0-2,8 0-3,-8 0-1,7 0 1,-7 3 2,7-3 1,0 4 5,-7-4 3,7 4 1,1 0 3,-2-4 1,8 3-4,-8 1-1,-5 3 0,-1 0-2,-7 8 0,2 3 0,0 1 1,-9 2 0,2 1 0,7 0 1,-9 5 0,9-2 2,-8 0 0,7 4 1,0 1-2,0-1-1,0 0 0,-1 0 0,8 0-2,0 5 0,-1-5-1,1 0-2,-2 0 0,1-3 0,8 1 4,0-2 0,-2-3 2,8-1 1,-8-2 0,2-4 1,5 3 2,1-3 0,-2 0-1,8-5 1,-6 5 1,6-4-2,0 4 1,6-1 1,-6 1-2,14-4 1,-7 4-2,5 2 1,2 3 0,6-6 1,-8 4 0,8-3-1,-1 3 0,1-3 0,6-1 3,-7 5-2,1-4 1,-1-5-2,8 5-1,-8-4 1,7 1 0,-6-2-1,6 1 0,-7-3-1,1 2 2,6 1 1,-7-3 0,8 3 0,-1-5 0,-6 2 1,6-1 1,-1 1-1,0 0-2,2-2 1,0-1 0,-1 2 0,0-3-1,7 3-1,-7-4-2,6 1 2,1 0 1,6-1-1,-1 1 3,2-4-2,-1 4 1,0-1-1,1-3 5,-3 0-3,3 0 1,-7 0-1,-1 0-1,8-3-1,-7 3 1,-1-4 1,1 4-3,-1-4 2,-6 4-1,7-3 2,-7-1 2,-1 0-1,9 1-1,-2-1 0,-7 1 0,2-1 0,-1-3 0,0 2-1,0-1 0,1-2 1,-2 0 1,1-2 2,7 3-1,-7-5-1,6 1 0,1-3 1,-7 3 0,14-7-1,-8 3-1,1-3 1,-7 3 0,6-4-1,-5 4 1,-3-2-2,10 2-1,-15-3 1,7 3 0,-6-4-1,-1 2 1,7-3 0,-6 3-1,-7 2 2,7-3 0,-8-4 0,1 4-1,1-5 1,-1 2 2,-6 2-2,-1-3 1,0 4-1,1 0 1,-7-1 3,0 5-1,0-5-1,0 4-1,0-3 1,-7 0 0,1 3-2,6 1 0,-13-5 0,5 5 0,3-4 0,-14 3 0,4 0 2,4-3 1,-9 3-1,0 0 2,-5 1-1,-2-5 2,-5 4-2,-1 1 1,-1 3-2,-5-3 1,1-1 1,-1 4-1,0-4 0,-7 4 2,7 0 1,-6-3 1,-1 3 6,6 0 1,-4-1 2,4 2 1,-6 3 0,8-5-3,-2 2-1,1 3-1,0-2-5,7-1-4,-8 2-3,1 5 0,0-5 1,7 0 0,-1 6 0,1-2-1,-1-4 0,1 5 0,-2-1 0,2 0-1,-1 4 0,1-4 0,-2 4-1,9 0 1,-7 0-1,5 0-3,2 0-2,4 4-9,1-4-12,9 0-19,-3 0-23,-5 4-25,6-4-30,0 4-38,0-1-47,0 1-77,-7 0-122,7 0-71</inkml:trace>
  <inkml:trace contextRef="#ctx0" brushRef="#br0" timeOffset="173862.35">23602 10239 11,'-6'0'131,"0"0"-23,-2 0-21,8 0-15,0 0-10,-6 0-5,6 0 0,0 0 5,0 0 4,0 0 0,-6 0 3,6 0 1,0 0 0,0 0 0,0 0-1,0 0-7,0 0-5,0 0-8,0 0-8,0 0-7,0 0-8,0 0-7,0 0-6,0 0-6,0 0-2,6 0-3,-6 0-4,6 0-1,-6-4-1,0 4-1,8 0 0,-2-3-1,0 3 0,-6 0 1,13-4 1,-6 4 1,6-4 1,-1 1 2,8 3-3,-6-4 2,5 1 1,1-1 0,6 0 0,0 1 0,-1-2 0,9-1-2,-2-2 3,1 0 0,-1 1 0,1-3 0,6 2-1,-7 1 0,7-5-9,1 5-15,-8 0-21,7 0-19,0-1-23,-7 1-27,0 0-28,-5 0-40,-1-1-49,0 5-58</inkml:trace>
  <inkml:trace contextRef="#ctx0" brushRef="#br0" timeOffset="174832.99">23400 8978 94,'0'0'176,"0"0"-33,0-2-19,0 2-13,0 0-11,0 0-15,0-5-9,0 5-13,0-3-11,0-1-4,0 1-3,0-1 0,0 4 4,0-4 3,0 4 3,0 0 6,-6-4 3,6 4-2,0 0 0,-7 0-6,7-3-6,0 3-5,-6 0-5,6 0-6,0 0-5,0 0-5,-7 0-4,7 0-5,0 0-4,-7 0-3,7 0-3,0 0 0,0 0-3,0 0 0,0 0-2,0 0-1,0 0 0,7 3-1,-7-3 1,0 0-2,7 4 2,-7-4-1,6 4 2,1 0 0,6 3-1,-8 1 1,9-2-3,-8 2 3,2 3 0,4-4 0,-5 4-1,-1-4 1,1 5 1,6-5-2,-7 1 1,1-1 0,6 0 0,-7 0-2,1-3 0,0 0-1,-1-1-3,7-3 2,-7 0 0,8 0 2,-8 0-2,8-3 1,-2-5 3,8 1-1,-7 0 1,7-4 0,-2-4 0,2-4 0,0 5 0,-1-9 0,-5 2-3,5-1 2,1-4-4,-1 5 2,0-2-2,-5-2 0,5 3-3,-5 0-1,4 4-5,-4-4-3,-1 7 0,0 0-8,6 0-7,-5 4-4,-2-3-5,2 3-6,-1 3-7,0 2-9,6-3-8,-6 3-9,6 2-16,1 0-19,-1-3-27,1 3-37,-6 0-61,5 1-94</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in"/>
        </inkml:traceFormat>
        <inkml:channelProperties>
          <inkml:channelProperty channel="X" name="resolution" value="6301.34619" units="1/cm"/>
          <inkml:channelProperty channel="Y" name="resolution" value="6301.34619" units="1/cm"/>
          <inkml:channelProperty channel="F" name="resolution" value="1999.5116" units="1/in"/>
        </inkml:channelProperties>
      </inkml:inkSource>
      <inkml:timestamp xml:id="ts0" timeString="2021-05-17T13:20:41.419"/>
    </inkml:context>
    <inkml:brush xml:id="br0">
      <inkml:brushProperty name="width" value="0.05292" units="cm"/>
      <inkml:brushProperty name="height" value="0.05292" units="cm"/>
    </inkml:brush>
  </inkml:definitions>
  <inkml:trace contextRef="#ctx0" brushRef="#br0">1767 2619 84,'-7'-3'395,"1"3"-105,-1-4-98,7 0-67,-6 4-40,6-3-19,0 3-10,-6-4-5,6 0-4,-8 0-9,8 1-7,0-2-7,-6 3-4,6-2-5,0 1-3,-6-5-5,6 4-2,-6 0 1,6 0 2,0 2 0,0-6 3,0 8 5,0-4-1,0 1 2,0 3 2,0-4-2,0 4 0,0 0 0,0 0 1,0 0-6,0 0 1,0 0 0,0 0-2,0 0-1,0 0-3,0 0 0,0 0 0,0 0-1,0 0-3,0 0-1,-7 0-2,7 0-1,0 0-1,0 0 0,0 7-3,7-3 3,-7 4 0,0 2 1,6 5 1,-6 3 1,6 1 0,-6 2-1,6 2 0,-6-2 1,0 4-1,0-2-1,0 3 1,0-4-2,0-1 4,8-2 0,-8-1 1,6-3-3,-6-1-1,0 1 1,0 0-1,0-4 2,0-4-1,0 0 1,0 1 1,0-4 0,0-1 3,0 1-1,0-4 0,0-4-1,0 1-1,0-5-1,0 1-3,-6-9-1,6 3 3,0-3-1,6-5-1,-6-2-2,0 2 1,6-5-1,-6-4 3,7 1-3,-1 0-3,1-3-1,0-1 1,-1-1 0,-6 1 2,6-3 1,2 3-1,-8 0 3,0 1 3,-8-2 1,2 2-1,0-2 3,-8 5 0,1 0 1,7 3 0,0 4 1,-2 3-1,8 4 0,-6 5 0,6-2 0,-6 5-3,6 0-2,0 4 0,0-1-3,0 4-3,0 0 1,6 0 1,0 4 0,8-1 1,-1 4 0,0 0 3,0 1 0,1 4 0,4-2 1,2 1-1,-1 4 1,1-1 0,6 5 0,-6-4-1,5-1-2,1 5 1,1-1 0,5 4 1,-5 0 0,5 0 0,0-1 0,1 1 2,0 1 2,-1-2-3,-6 2 3,7-1-1,-1-4-2,1 3 0,0-1 3,-6-3-3,-2-2-1,0-1 0,2-2 0,-7 2-2,-1-2-5,1-2-10,0-3-9,-1 5-16,-14-5-16,10-3-21,-10 0-19,-5-2-21,7 2-26,1-4-18,-8 0-8,0 0-5,-8 0-45,-4-4-84</inkml:trace>
  <inkml:trace contextRef="#ctx0" brushRef="#br0" timeOffset="173.97">1624 2681 391,'-7'4'351,"1"0"-99,6-4-72,-7 0-49,7 0-32,0 0-25,0 0-19,7 0-16,-7 0-15,6-4-10,7 4-7,7-4-5,-1 0-2,14-3-7,0 4-9,12-8-19,1 3-34,-1-3-43,8-4-54,-1 5-87,-1-5-127,8 1-76</inkml:trace>
  <inkml:trace contextRef="#ctx0" brushRef="#br0" timeOffset="598.13">497 2164 276,'0'0'373,"0"0"-94,0 0-76,5-3-57,2 3-42,-7-4-29,14 4-21,-8-2-15,14-6-11,-1 4-9,6-4-8,9 1-5,4 0-1,9-5-1,11 2-4,1-1 0,6 0 0,0-3-4,0 2-5,6 1-9,2-3-14,4-1-24,2 4-32,-1-4-42,14 4-63,-15 0-82,2 0-113</inkml:trace>
  <inkml:trace contextRef="#ctx0" brushRef="#br0" timeOffset="2032.1">2503 2498 77,'-6'0'138,"0"0"-7,6 0-2,-8 0-2,8-3-2,-6 3-4,6 0-3,-7 0-6,7 0 0,0 0-5,0-4-6,0 4-8,0 0-7,0 0-5,0-4-8,0 4-8,0 0-13,0 0-8,0 0-13,0 0-10,0 0-7,7 0-5,-7 0-5,6-3-2,2 3-1,-8 0-1,6-3-2,0 3-3,7 0 1,1-5 1,5 1-2,7 1 3,6-4 0,8 0 1,-1-1 1,0 0 3,0-3-2,0 4-2,-1 0-7,2-1-12,-8 1-15,2 0-17,-2 4-22,7-6-21,-6 3-21,-2-2-27,3 2-28,-2-3-26,-12 6-46,-1-4-59,1 0-58</inkml:trace>
  <inkml:trace contextRef="#ctx0" brushRef="#br0" timeOffset="2304.61">2797 2227 73,'-7'-4'305,"7"1"-72,-7-1-60,7 4-44,-6 0-33,6-3-23,0 3-16,0-4-14,-6 4-12,6 4-10,0-4-8,0 0-8,0 3-4,6 4-1,-6 0-2,6 2 1,1 5 1,0-3 0,-7 7 0,6 1 2,1-1-1,-1 0 3,-1 5-1,3-6-1,4 5-1,3 0-9,4-4-14,7 5-30,0-4-44,-1-5-67,9 1-113,-2-5-99</inkml:trace>
  <inkml:trace contextRef="#ctx0" brushRef="#br0" timeOffset="2665.28">4048 1988 291,'0'0'225,"0"0"-64,0 0-47,0 0-33,0 0-25,6 0-18,-6 0-13,6 0-11,-6 4-7,0 1-6,6 1-1,2 5 3,-2 4 2,0-4 0,1 8-1,0-5 1,0 5-3,5-2 2,2-2-1,-8 4-2,7-1-1,7 1-1,-8-5 1,1 1 0,6-1 1,2 2-1,5-2 1,-6-3 3,4 1 1,9-6-2,-6 5-3,5-3 0,-6-4 1,0-2-1,7 3-4,0-5-6,-7 0-14,-1 0-19,8-5-23,-6 3-34,-7-6-28,-8-4-63,-6 3-92</inkml:trace>
  <inkml:trace contextRef="#ctx0" brushRef="#br0" timeOffset="2932.62">3975 1934 8,'-32'-15'391,"13"5"-109,-1-1-83,8 3-52,12 1-31,0 0-32,12-2-28,8 6-22,6-4-14,19 3-8,-6 1-5,13-1-4,7 4-1,0 0 1,6 0-2,-7 4 1,8 3 0,-8-3 1,-5 2-2,-1 6-1,0-5 1,-6 5 0,-7-1 0,-1-1 0,-11 1 0,4 1 0,-4-5-1,-7 3 0,-1 2 1,-5-5 1,-2 3-1,2-1 1,-8 1 0,-6-3-1,7 1 1,-7-1 1,0 0-3,0 1-1,0-4-1,0 3 1,0 1-2,6-1 2,-6 3-1,0-2 3,6-1 3,-6 4-2,-6 4 0,6-1 0,-13 1 1,1 4-2,-8-2-7,-6 2-15,-8 3-19,-4-4-21,-2 5-35,-12-2-54,1 2-86,-9-1-131</inkml:trace>
  <inkml:trace contextRef="#ctx0" brushRef="#br0" timeOffset="3623.59">1291 3242 52,'0'0'106,"0"0"-30,7 0-23,-7-4-16,6 4-8,-6 0-2,7 0-1,0 0 2,5 0 8,-7-4 6,4 4 9,-3-3 7,7 3 7,-13-4 4,7 4 1,-1-3-2,1 3-6,-1 0-7,-6 0-6,0-5-8,6 5-9,1-2-10,0 2-6,5 0-3,2-4-6,-1 0-2,5 4-3,2-4-1,0 1 0,6-1 1,1 0-2,5 1 2,-6 0-1,13-2 1,0 2 2,-7-1-2,15-3 2,-2 3 2,1-4 7,13 2 5,-1-3 7,1 2 6,12-3 4,1 2 1,13-6 4,-1 3 1,1-4-4,0 0-2,7 1-6,-1-1-3,-7 1-5,7-1 0,-6 0-3,-7 3-4,0-2-1,7 3-3,-6 0-1,4 1-4,2-2 0,7-2-1,-1 3 1,6-4-1,2 0-1,5 1-2,7-1-2,-7-3 2,7 3-1,-7-3 0,7 3 0,-7 1 0,0-4-1,-6 2 1,-13 1 0,-8 1 1,2 3 0,-14 0-1,-6 1 0,-7-2-1,-7 5 2,-5 0-1,-1 3 0,-13-4 0,7 5-1,-7 0 0,0-1 1,-7 0 0,7 1-2,-6-1 0,-1 0-5,1 0-13,-8 4-17,2-3-24,-1-2-31,0 5-36,-6-2-61,-7 2-96,0 0-110,0 0-65</inkml:trace>
  <inkml:trace contextRef="#ctx0" brushRef="#br0" timeOffset="4990.61">3950 2000 33,'0'0'130,"0"0"-5,0 0 0,0-3-4,-7 3-4,7 0-2,0 0-1,-6-5-7,6 5-10,-7 0-13,1-4-11,6 4-5,-6-3-7,-2 3-9,2-3-7,0 3-7,0-4-1,6 0 1,-8 4-4,2-3-4,6 3-1,0 0 2,0 0-2,0-4-2,0 4-1,6 0-4,-6-4-3,0 4-4,8-4-3,-8 1-7,12-1-2,-6 1-2,8-1-2,-1-3 1,0 3-1,-7 0 0,1 1-1,5-1 0,2 0 2,6 0 0,-1 4 0,7-2 0,0-2 0,7 4 0,6-8 0,0 5 0,0-5-1,6 4 1,1 1 0,0-4-1,6 2 2,0 1-3,-6 1-1,0 0 1,-1-1 2,1 0-1,-2 4-1,-3-3 1,-2 3-2,-8 0 3,3 0 0,-8 3 1,0-3-1,-1 4 0,-6-4 0,-4 4-1,-3-1 1,2 4 0,-1-2-2,-7 2 0,0-4 2,-6 5 0,0-1-1,0 1 1,-6-2 2,0 2 0,-1-4 1,-6 3-1,0 1-2,-1-1 0,-12 0 1,7 4 0,-7-4 0,-6 1-1,-2 2-2,3-2 1,-8-1 1,-2 0 0,9 1 0,-6 4-1,5-10-2,1 6 2,5-1 1,-5-3-4,6 0-5,5 0-4,2 3-5,6-7-7,1 3-4,5 1-6,0-1-9,1-3-5,-1 0-2,7 0 2,0 4 5,7-4 7,-1 4 5,1-4 6,0 0 9,5 4 7,8-4 5,6-4 5,-7 4 0,8 0 0,4-4 0,-4 0 0,6 1 1,-7 3 0,6-4 1,-5 1-1,-1 3 0,0-5-1,7 5 2,-15 0-1,16 0 0,-9 0 2,1 0-1,-6 0-2,6 0 1,-7 0 1,8 0-2,-7 0-1,-1 5 1,-1-5-1,2 3 1,1 1 0,-2-1 0,-5 5 1,5-4 1,7 3-1,-6 0-1,-1 5 0,0-6-1,8 2 0,-7-2-1,-8 6 4,8-5-2,-7 5 3,-1-5-2,2 3 2,-8-2 2,0 3-1,2-3 2,-2-1-3,-6 0 1,0 5 0,0-6 2,-6 2 1,-2-2 0,2 6 0,-6-5 0,-2 0 0,0 5 0,-6-4-1,3 1-1,-10 3 0,1-4 1,-6 2 0,5 1-1,-5-3 0,-1 3 0,-6-5 1,6 3 0,-12 1 0,5-3 0,1 1 1,-6-4 2,5-1 4,-5 2 0,-1-3 2,-5 3-2,5-3-1,-6 2-1,0-4 0,-1 0 0,8 4-2,-1-4 10,1-4 6,5 4 5,2-4 2,5 2 2,-6-3-1,13 3-2,0-6-4,-1 0-14,7 4-12,8-3-14,0 0-15,4 0-16,2-1-21,0 1-29,12 0-31,0-5-37,2 5-48,-2 0-67,6-4-107,-6 4-65</inkml:trace>
  <inkml:trace contextRef="#ctx0" brushRef="#br0" timeOffset="6785.93">2803 2259 6,'0'-3'69,"0"3"-26,0-3-21,-6 3-15,6-4-8,0 0-3,-7 4 1,7-3 0,0 3 2,0-3 5,0 3 4,0-5 6,-7 5 13,7 0 9,-6 0 11,6-4 11,0 4 8,-6 0 7,6 0 2,-7-3 2,7 3-4,-7 0-6,7 0-8,-6 0-9,6 0-8,0 0-8,0 0-6,-6-4-6,6 4-4,0 0 0,0 0 1,0 0 2,0 0 3,0 0 5,0 0 6,-7-3 4,7 3 5,0 0 0,0-4-2,0 4-2,-7 0-4,7-3-8,0-1-6,-6 0-3,6 4-5,-7-4-1,7 1 2,0 3 1,-7-4 2,7 4 5,-5-3 6,5 3 1,0-5 5,0 5 0,0 0-1,0 0-3,0-2-2,-8 2-3,8 0-5,0 0-3,0 0-7,0 0-2,0 0-2,0-4-1,0 4-1,0 0-1,0 0-2,0 0-4,0 4 1,0-4-1,0 0 0,0 0-3,0 2-1,0-2-1,0 0 1,8 5 2,-8-2 0,12 1 0,-5 3-1,-1-3 1,8 3 2,-2 0 1,2 4 1,5 0-1,1 0 1,-1 1 1,0-2 1,8 5 3,-1-3-2,0 2 0,-1 1 2,2 2 2,6-2-4,-1-1 0,1 2 0,6 2-5,0-4-13,-1 1-24,2 0-35,-1-1-57,1 1-84,-8 4-163,1-8-98,-7 3-48</inkml:trace>
  <inkml:trace contextRef="#ctx0" brushRef="#br0" timeOffset="12127.18">581 1392 67,'0'0'228,"0"-4"-36,0 4-35,0 0-27,0 0-22,0 0-13,0-3-14,-7 3-9,7 0-11,-6 0-8,6 0-6,0 0-6,-6 0-6,6 0-5,-7 0-4,7 0-4,0 0-4,0 0-3,0 0-5,0 0-5,0 0 0,0 0 2,0 0 0,0 0 2,0 0 3,0 0 2,0 0 1,0 0 1,0 0 0,0 0-3,0 0-1,0 0-2,0-4-1,0 4-1,0 0 0,0 0 0,0 0-1,7 0-1,-7 0 0,6 0 0,-6 0-2,0 0-3,6 0-3,-6 0 1,7 0 0,-7-4-1,12 4-1,2-4 0,6 1 1,18-4 2,9-4 2,11-4 0,14 0 0,0-3 0,19 3-1,-7-7 1,15 4 0,4-5-1,8 6 3,13-5 0,0-1-3,6 2 1,0-1 0,1 0 1,-1-1 4,0 2-1,1 3-5,5-1 1,-6 2 1,1-3-2,-8 3-1,2-2 0,-9 4-3,-6 1-4,3 3 2,-16 0-1,1-1-2,0 2-5,0 3-7,-1-5-10,1 5-18,-7-4-23,-6 4-30,0-1-44,-8-3-78,-11 8-127,-1-5-95</inkml:trace>
  <inkml:trace contextRef="#ctx0" brushRef="#br0" timeOffset="13424.14">6569 2051 334,'-6'-3'303,"-7"-1"-88,6 0-66,0 0-35,2 2-19,-3-3-4,8 2-2,-7-1-4,2 1-5,5 3 0,-7-5-2,7 2-6,-6 3-9,-1-4-7,1 4-7,6 0-8,-7-4-6,7 4-6,0 0 1,-6 0-2,6-3-2,-7 3-6,7 0-5,-7 0-3,7 0-4,0 0-5,0 0-4,0 0 0,0 0 0,0 0-2,0 0-1,0 0-1,0 0 1,0 0-2,7 0 0,-7 0 0,7 0-1,-7 0 0,6-3 0,-6 3-2,13 0 0,0-5 1,6 5-1,1-4-2,13-2-3,6 2-3,7-3-5,6-1-13,-1 1-17,8 0-19,0 0-18,0-1-23,-7 4-25,0-3-23,0 3-23,-6-2-30,-1 2-47,-5 0-68,-9 0-67</inkml:trace>
  <inkml:trace contextRef="#ctx0" brushRef="#br0" timeOffset="13632.01">6687 2164 20,'32'-3'25,"13"-1"2,2-3-1,-2 0 1,13-1-5,7 1-11,1-3-33,6-2-70</inkml:trace>
  <inkml:trace contextRef="#ctx0" brushRef="#br0" timeOffset="16859.29">7788 1740 79,'-7'-4'404,"1"1"-76,-1-1-70,1 4-55,6-4-45,0 0-27,-7-3-21,7 0-20,0 0-22,0-1-21,0-3-15,7 1-12,-7-2-6,6 1 2,1 0 3,-7 1-2,6-2 0,-6 1-3,0 5 0,7-3 0,-7 3 3,0-2-6,0 4-6,0 0-1,0 1-2,0-1 2,0 1-4,0 3-2,0 0-5,0 0-1,0 0 0,0 0-2,0 3 0,0 4-1,0 1 5,0 3 1,0 4 1,0 3 2,6 0 1,0 1 2,2 3-1,-8 3-1,6 1 0,0 0 0,1-1 0,6 1 2,0 3 0,0-7-3,0 4 2,-1-4 0,8-4-1,-13 1-1,6-5 2,0 1 0,-7-4 0,2-1 0,-2-2 0,-6-5 0,6 5 2,-6-5 2,7-3-1,-7 5 1,0-5 0,0 0 0,0 0 1,0-5-3,0-2-4,0 0-5,0-5-6,0-5-4,0 2-3,0-7-4,0 3-4,-7-2-2,7-6 2,-6 2 1,6-4 4,-6-4 3,6 4 2,-8-1 2,8 1 5,0 0 2,0 3 3,0 4 1,0 1 1,8-2 2,-2 4-1,7 5 2,-7-1 0,7 5 0,0-1-3,0 0 1,0 4 0,1 0 0,-2 3 1,8-4 1,-7 5-2,1-1 0,-2 0 2,-6 1 2,8 3-1,-2-3-1,-5 3-3,-1 3-2,8-3 5,-8 3 1,8 1 0,-2 3-2,8 1 1,-7 3-1,6 3 2,0 1 1,-5-1 1,5 5-2,1-1-1,0 1 1,-7-4 0,7 2 0,-2 2 1,2-1 1,0-3-2,-1 3 1,1-3 0,6-1 0,-14 1 1,15-4 0,-7 0-2,-1 0 0,-6-4 0,6 1-2,-6-1-6,-6-3-12,7 2-12,-14-2-9,6-4-10,-6 4-11,-6 0-16,-8-4-20,2 3-14,-8-3-9,-6 0-10,-7 0-10,1 0-14,-1 0-16,-6 0-26,-1-3-40</inkml:trace>
  <inkml:trace contextRef="#ctx0" brushRef="#br0" timeOffset="16997.6">8009 1773 33,'13'-4'212,"0"0"-31,13-3-28,1 0-21,11 0-20,1-4-19,7-1-19,-1-2-18,2 3-19,-2 0-15,0-1-9,1 2-10,-6-1-11,-1 3-23,-1-2-35,-5-1-49,-8 0-86,2 0-128</inkml:trace>
  <inkml:trace contextRef="#ctx0" brushRef="#br0" timeOffset="17389.63">7018 1301 105,'-6'-5'124,"0"5"-28,6-3-13,-8 3-11,8 0-8,0-4-6,0 4-7,-5-4-7,5 4-5,0-4-6,0 4-7,5-2-2,3-3-1,4 5-3,2-7-3,6 4-1,-1-1-4,1 0-4,6-3 0,0 3-3,6 1-2,-5-1-1,5-3-1,1 2-2,-1 2 2,1 0 0,4-1-3,4 0 1,-2 1 0,0-5 0,7 4-1,-13 1-10,5-4-13,-5 3-13,-1 1-20,-5-1-25,-1 0-33,0-4-60,-13 4-104</inkml:trace>
  <inkml:trace contextRef="#ctx0" brushRef="#br0" timeOffset="17813.61">7156 923 251,'-8'0'235,"8"0"-46,-5-4-30,5 4-20,0 0-14,0 0-16,0-3-12,5 3-14,-5 0-14,8 0-11,-8-4-5,6 4-11,1 0-10,-1-3-7,7-1-8,-7 4-5,14-8-5,5 5-2,9-1-9,5-4 1,7 6-9,6-6-14,13 4-29,0-7-50,0 3-73,7 5-161,-6-8-106,-1 4-53</inkml:trace>
  <inkml:trace contextRef="#ctx0" brushRef="#br0" timeOffset="23613.59">9045 1619 35,'-6'-4'46,"6"4"-22,0-3-12,0 3-8,0-4-2,-7 0 4,7 4 12,0 0 14,-6-3 10,6 3 10,0 0 4,0-3 8,-6 3 3,6 0 0,0 0 1,-8-4-5,8 4-7,0 0-10,0 0-7,0 0-8,0 0-7,0 0-6,-7 0-7,7 0-2,0 0-1,0 0 1,0 0-1,0 0 0,-5 0 0,5 0 2,-6 0-1,6 0 1,0 0-2,0 0 1,0 0-1,-9 0-1,9 0 0,-5 0-3,5 0-1,0 0-2,0 0 0,0 4-3,0-4 0,0 0 1,-6 3 0,-1-3 0,1 3 0,-8 1 0,2 3-1,6-3-1,-8 4 0,8-5-3,-1 1 2,-6 4 1,6-6-2,0 6 2,2-4 1,-2 3 2,-1 1 0,3-1 0,-1 0-2,6 0-2,-7 1-5,7-5-4,0 4-5,7 2-3,-7-7 0,6 2-2,-1 0 1,3 0 1,-1 3 4,5-7 4,-5 8 4,6-8 2,6 3 2,-5 1 2,5-1 0,1-3 1,0 4 2,-2-1-1,2 1 1,-7-4-4,7 4 1,0-4 0,-9 0-1,9 0 1,0 0-1,-6 0 3,6 0 1,-8-4 0,1 4 0,0 0 0,0-4-2,-8 4 5,4 0-2,-3-3 1,-1 3-2,-5-4 1,0 4 2,8-3-1,-8 3-1,7-4-1,-7 1 0,0 3 0,0-4 2,0 0 0,0 4 0,0-4 0,0 1 3,0 3 0,-7-4-3,7 0 0,0 0-1,-8 2-1,8-3-1,0 1 0,-5 1 0,5-4-1,0 3 1,-6-4 1,6 5-1,-9-4 1,9 2 2,0-1 5,-5 2 13,5-3 9,0 3 14,0 0 5,-6 0 4,6 2 0,-7-3 1,1 2-1,-1-1-11,1-3-9,-1 3-11,1-3-8,-8 3 1,2-3-2,-2 4-4,2-6-2,-1 6-3,-2-4-1,4 3-2,-3 0 0,2-3-1,-2 3 0,1 1-3,7-2-8,0-1-13,-9 2-18,15 4-29,-5-4-47,-1 1-77,6 3-149,-14 0-82</inkml:trace>
  <inkml:trace contextRef="#ctx0" brushRef="#br0" timeOffset="25586.42">9697 1256 149,'0'0'172,"0"0"-18,0-4-19,-6 4-14,6 0-13,-8-3-10,8 3-13,0-4-13,-6 4-6,6-3-2,-6-1 7,6 1 4,-6 3 7,6-4 3,-7-1-1,0 2-1,1 3 1,-1-3 0,-5-1 1,12 0-1,-8 1-5,2 3-5,6-3-2,-6 3-7,6 0-9,0-5-13,0 5-11,0 0-12,0 0-14,0 0-6,0 0-4,0 0-4,0 0 2,0 0 0,0 0-3,0 0-4,0 0-1,6 0-4,-6 0-1,0 0 0,6 5-1,2 1 1,-2 2 3,0-2 3,7 10 4,1-6 3,-8 5 1,6-1 4,8 1 0,-6-1 1,-1 6-1,6-6 0,-6 1 1,7-1-1,-7 1 1,0-1-4,0-2-4,-1-1-2,2 0-3,-8-4 1,1 1-3,6-1-1,-13 0 0,6-4 3,1 2 3,-7-1-1,6-1-2,-6-3-5,7 4-9,-7-4-8,0 0-18,0 3-15,0-3-20,0 0-18,7 0-16,-7 0-21,6 0-26,-6-3-28,6-1-46,-12 1-79,0-1-79</inkml:trace>
  <inkml:trace contextRef="#ctx0" brushRef="#br0" timeOffset="25932.58">9567 1274 44,'-14'-14'204,"2"-1"-56,12 5-34,-6-5-19,6 1-8,0 2-7,6-2-10,-6-2-13,6 5-8,0 1-3,8 2-4,5-3-3,-5 1-8,12 2-8,-1-3-5,7 4-9,2-5-3,5 5-3,13 0-2,-7 0 0,8-1 1,5 5 0,-13-1-1,8 1 1,-1 3-3,-7 0 2,-6 3 0,1-3-2,-7 7-2,-7-3-1,0 4 0,-13 2 1,-1-3-2,-4 8-2,-8-4 3,-8 4-1,2-1 2,0 1 3,-7 3 2,6-2-1,-6 1 2,7-2 0,-1-4-3,7 4 3,0-4-2,7 0-1,5 3 0,-5-7-1,6 1-1,-6-1 2,5 1-2,1-4 2,-6 3-2,13-4 1,-7 1-1,0-4 2,0 5 0,-1-5-1,-4 3 4,-2-3-3,0 3 0,-6-3 0,7 4 2,-7 0 0,-7-1 1,1 0 2,0 6-3,-14-2 0,0 3 1,-7 2-2,3-2 1,-9 1-1,0 0-1,-7 1-4,8-5-8,-7 5-10,-7-2-19,7-3-19,1 5-27,-2-5-18,-5 0-14,12-4-34,-6 1-50,0 0-112</inkml:trace>
  <inkml:trace contextRef="#ctx0" brushRef="#br0" timeOffset="26307.98">9267 945 159,'0'0'220,"0"-4"-35,0 4-28,0-3-19,-6-1-17,6 0-10,0 0-16,6 1-19,-6-4-8,0 3-14,6-3-8,-6 3 1,7-3 7,-7 3 5,6 0 8,1-2 3,0 2-6,5-7-2,8 3-12,0-3-15,13 4-13,5-4-11,1 3-6,7-3-3,6 4-2,0 0-4,7 0-10,6-1-29,0 1-45,7 3-70,0-4-138,-8 6-133,2-2-79</inkml:trace>
  <inkml:trace contextRef="#ctx0" brushRef="#br0" timeOffset="27382.13">6732 2982 84,'14'-5'239,"-3"3"-57,9-10-44,0 5-33,-6-1-27,4 1-18,-4 0-17,-1 0-13,0-1-8,0 5-9,1-4-8,-3-2-3,3 3 0,-1 2 1,0-3-1,7-1-1,-8 1-1,7 1 0,1-2 0,0 4 0,0-4 0,0 5-4,5-5-1,0 4-8,3 2-8,-2-6-16,0 4-25,5 1-32,-3-5-48,-8 4-83,5-3-104</inkml:trace>
  <inkml:trace contextRef="#ctx0" brushRef="#br0" timeOffset="27543.26">6869 3025 46,'13'-4'33,"1"4"-12,11-2-6,8-5-8,6-1-19,0 0-39</inkml:trace>
  <inkml:trace contextRef="#ctx0" brushRef="#br0" timeOffset="29947.04">8329 2704 176,'0'-4'285,"-7"0"-79,0 0-54,1-3-30,6 3-31,-6-3-20,6 3-15,0-3-11,0 0-11,6-1-8,-6 1-5,0 3-3,6 1 0,-6-1 0,7 1 0,-7-2-2,0 5-2,0-3-4,0 3-5,0 0-4,0 0-1,0 0-1,0 3-1,7 2-1,-7 2-1,6 0 1,0 4 2,-6 0 1,7 0-2,0 4 2,-1 2 0,1-2-1,-2 4 1,10 3 1,-10-4-1,-5 8 0,13-5 1,-5 2-1,-8-2 1,6 2 0,0-1 1,1 0-2,-1-4 3,-6 1-1,7-5-1,-7-3-1,7 1-1,-7-5 0,6-1 0,-6 2 2,0-4 0,0-1 0,0-3 2,0 4 3,0-8 0,0 4 1,6-7 0,-6-1-1,0-2-3,0-5 1,7 0-2,-7-3-2,7-1 0,-1-6-3,0 0-1,-6-2 0,7-2-3,-7 0-3,0-4-3,0 1 1,-7-6 2,7 5-2,-6-3 2,0 0 0,-1 2 4,7 2 3,0 3 2,0 3 1,0 4-2,7-1 0,-7 10 0,6-3 1,0 5 0,1 4-3,6 4 2,-1-6-1,9 6 0,-9 3 1,15 0-1,-8 3-1,8 2 2,-1-1 1,-1 3 0,1 0 1,0 4-1,6 1 0,-11-3 1,5 3-1,0 3 0,-8-1 1,2 5-1,1-4 0,-2 2 2,1 5-1,-8-3 1,2 3-4,-1 0 2,-7 0 0,8-4 2,-8 4 1,-1 0 0,10-4 0,-9 1 0,0-2 5,-6-1-3,7-2-1,-1 1 0,1 0-2,0-4-1,-7-1 0,6-2-4,-6-1-10,6-3-16,1 0-22,-7-1-38,7 2-52,-7-5-94,0-5-115</inkml:trace>
  <inkml:trace contextRef="#ctx0" brushRef="#br0" timeOffset="30125.58">8270 2769 309,'6'0'282,"8"-3"-101,5-1-70,7-3-44,7 2-28,5-2-17,2 1-9,5-2-5,1 4-6,6-3-10,-7-1-14,8 2-22,5-2-24,2 1-33,-2-1-52,0-3-93,1 1-96</inkml:trace>
  <inkml:trace contextRef="#ctx0" brushRef="#br0" timeOffset="30649.56">10179 2239 149,'-6'-5'344,"-1"1"-94,0 1-80,7 3-55,-6-4-33,0 1-17,-2 3-15,2-4-14,6 4-15,0 0-11,-6 0-7,6 0-4,-7 4-2,7-1-2,-6 4-1,-1 2 1,1 1 4,6-3 1,0 8 0,-7-1 0,7 2-1,0 2 1,-6 0 1,0 0-1,-1 1 1,7 3-1,-7-4 0,7 3 1,7-1 1,-7-3-3,7 2 1,-1 0 0,7-5 0,0 1 2,0-5-1,7 1-1,-8 0 1,8-3 1,-7-2 0,7-1 0,-2-2-2,-4 1-4,6-4-3,-1 0-6,1-4-11,-7 1-19,7-2-17,-8-1-19,1-2-23,0-3-21,1 0-25,-8 1-24,1-5-12,-7 1-14</inkml:trace>
  <inkml:trace contextRef="#ctx0" brushRef="#br0" timeOffset="30947.58">10192 2223 124,'-19'-18'163,"-1"-3"-24,0 6-19,7 1-13,7-3-7,-7 11-6,13-5-5,-7 3-12,7 4-19,0-3-15,0 4-16,7 3-11,6-4-7,6 4-5,7 0-3,-6 0 0,-1 4 1,7-4-2,-6 7-2,7-4-1,-8 6 3,0-3-2,1-2-1,-1 3-1,-6 1-1,6-1 2,-5 0 1,6 5 0,-1-5-1,1 1 1,-2-1 2,2 3 1,13-2-1,-6-1 1,5 4-1,1-4 0,5 1 3,-4 3-2,5-5 0,0 6 1,7-5 0,-8 4 0,-5-3 1,6 0-1,-8 1-4,-4-1 1,0 0-2,-7-1 0,-2 0 0,-4 0 2,-8 2-2,1 1 0,-7-3 2,0 5 2,0-5 2,-7 3 1,1-2 1,-8 4-3,-4-3 4,-9 3-4,-5-1 3,6 0-3,-13 1 0,-2-2 1,-3 0-5,-8 2 2,6-5-2,-6 4-3,-7 0-13,1-4-18,5 0-29,2 1-36,-2-4-48,1-1-90,7 2-110</inkml:trace>
  <inkml:trace contextRef="#ctx0" brushRef="#br0" timeOffset="31513.61">10056 2048 9,'0'0'162,"-8"0"-31,8 0-24,0 0-12,0 0-4,0 0-4,0 0-5,0 0 1,0 0-3,0-4-1,0 4 0,0 0-3,0 0-5,0 0-1,0 0-1,0 0-4,0 0-1,0-4-3,8 4-4,-8 0-9,6-4-8,7 2-9,0-6-7,13 4-8,-1-7-7,15 3-6,5-3-2,2 4-3,11-7-8,7 2-12,7 2-28,0-5-49,11 4-81,3-3-167,5-5-106,0 5-56</inkml:trace>
  <inkml:trace contextRef="#ctx0" brushRef="#br0" timeOffset="34627.86">8348 3374 211,'-7'0'182,"-5"0"-29,12 3-20,-7-3-12,0 0-6,7 0-3,0 0-2,0 0 0,0-3-1,0 3-2,0 0 3,0 0 1,0-4 0,0 4-5,0 0-5,0 0-10,0-3-13,0 3-12,0 0-14,0 0-15,0 0-11,7 0-11,-7 0-9,7 0-3,-7 0-3,0 0-3,0 0-1,6-4-3,0 4-1,8 0-1,4-4 2,2 4 0,7-4-1,-1 1 3,7-1-2,-1 1 1,7-1 4,0 1 0,6-1 1,8 0 0,-1-3 0,14-1-1,-8 2 1,14-2 0,-2-1-1,3-1 2,-1 3 0,4-5 1,4 5-2,-9-3 1,8-2 0,0 5 2,-2-3-2,-6 2-1,-5-3 0,0 4-2,5-1 4,-12-4-1,5 6 0,-5-2 0,6 2 0,0-6 0,1 5-1,-7 0 2,-2-1-2,10-3 0,-9 3 0,0 2 0,-5-2 2,-1 1-2,7-1 1,-7 1 1,-7 0-1,8 0 1,-2-1 0,1 1-1,1-1 0,-8 2 0,7-1 0,-6 2-2,0-2 2,6-1-1,-7 1-2,8 4 3,-7-4-1,-1-1 1,-6 1 1,0 3 0,0-4 0,0 6-1,-7-6 1,-5 4-1,-1-3 1,0 3-2,-6 0-2,-1-3 2,-5 4 0,-2-1 1,1-1-1,-6 3 1,-1-2 0,1 0-1,-1-3 0,1 3-2,-1 0 2,1 0-2,-1-3 0,0 0 2,8 4-1,-8-5-2,7-3-1,7 3-2,-7-2-3,6-1-2,1-4 1,-1 1-3,1-1-1,6 1 2,-6-1 4,5-4 1,-5 1 3,6-1 1,-6 2-2,-1-6 2,7 2 2,-6-2 0,-7 1-1,1 5 0,-2-6 2,-5 2-2,6-2 1,-13 0 1,6 2 1,-6-4 1,0-1-1,-6 4 0,-1-4 0,1 4-1,-7-3-1,-7 4 1,7-2 0,-7 0 0,-6 2 1,7-2-1,-7 6 0,0-2 2,0 1 2,-7-1-1,7 1-1,0 0-1,-7 4-1,7-5 0,0 4 1,-7 0-2,14 1-1,-7 2 0,6-2-1,2 3-1,-9-3 2,7-1 1,8 4 0,-8-3 0,7 3 0,0-4 0,-6-1 0,5 2 1,-6 3 1,8-3 0,-1 3-1,-2 0 2,4-3 0,-3 2 0,2 1-1,-2 0 2,1 1-1,1-2-1,-8 1 0,14 5-1,-8-6 1,8 5 0,-7-1 3,6 1-1,-6 3 0,7-4-2,0 2 0,-2 2 0,2 0 0,-7-3-1,7 3-2,-1 0 1,1 2 0,-7 2 1,6-5 0,-1 2 0,3-1-1,-9 4 1,8 0 7,0 0-3,0-3-2,-7 3 0,-1 0 1,2-4 1,-2 4-2,-5 0-1,-2 0-7,1 0 4,-5 0 0,-7 0 0,-2 4-1,-4-4 1,-8 3 1,0 4 2,-5-2 0,-9 1-1,-4 2 0,-2-1 2,2 3 0,-7-2-2,-2 3 0,-4-3 0,-2 2 1,1 1 0,6-3 0,-13 3 0,14 0 1,-8 0-1,2-4 0,4 4 2,2-3-1,0 2 0,6-2 1,-8-1-3,7-3-2,2 3 2,-2 4 1,2-8-2,6 9-1,-7-5-2,-1 0 1,7 5 1,-6-5-4,0 0-3,5 1-3,-4 3 2,-1-5 1,0 6 0,-7-1-1,1 0 3,-1-1 2,-6 2 3,0-1 2,-7-1-3,-6 5 1,-1 0 0,-12-3 0,6 2-1,1 1 1,-1-5 2,7 5-1,-7-4 0,6 3-1,7-3 1,1 0-1,6 4 1,7-4-3,-1 0-2,5 1 0,3-2 1,13 1 3,-2 0-2,15-4 1,-2 0-1,7 2 3,7-6-2,7 4 2,-1-3-2,0-1-2,8 5-1,-8-4 0,7-1 0,0 2-1,6 1 4,-5-3-7,-2 1 4,7 0 3,2-4 3,-2 4 1,-1 0-1,3 0 0,-2-4 0,1 0 2,6 2 0,-6 3-2,6-5-2,-8 0-2,8 2 2,0-2 1,0 0 0,0 5 2,0-5-2,0 3-2,8 1 3,-2 4 0,-6-5-2,13 4 0,-8 0 3,10 2 0,-10 1-1,9-3 2,-1 5 0,7 2 0,-7-3 3,6 3-2,0-3-2,1 5 0,0-2 0,-1 1-2,7 2-1,0 2 1,-6 0 0,7-2-2,-2 6 2,-5-1 2,6-1 0,-6 5 1,5 0 0,-11 0-1,4 3 1,-4 0 1,-1 1-2,7-1-1,-9 0 1,9 0 0,-6 1-1,6 3 1,-7-4 1,6 4 0,1-3 0,-1-1 0,7 0 1,-6-4 1,0 4 0,-1-2 1,7-5-2,-6 0 0,-7-4 0,6 0-1,-6-4-1,-7 1 1,8-1 0,-8-2 0,1-4 0,0-1 1,-1 0 1,-1-3-2,3 0 4,-8 0-4,6-4 1,-6 3 1,6-3-1,-6 0 2,0 0-1,8 0 3,-2-3-4,-6-1 3,14 0-1,-8-7-1,6 4-5,-5-1-9,6-4-19,0 2-20,1 0-28,3-6-28,-2 6-31,4-2-34,1 2-33,0-1-54,-8 3-87,8-3-74</inkml:trace>
  <inkml:trace contextRef="#ctx0" brushRef="#br0" timeOffset="37049.64">11150 2278 35,'0'0'350,"0"-2"-78,0-3-66,0-2-52,-6 7-34,6-8-27,0 5-24,0 3-17,0-4-15,0 0-7,0 1-4,0 3-4,0-3-4,-7 3-3,7-5-2,0 5 0,0 0-1,0 0 3,0 0 1,0 0 2,-7 0 0,7 0 1,0 0-4,-6 0-1,6 0-1,0 0-5,0 0-1,0 0-5,0 0-1,0 0-1,0 0-1,0 0-2,0 0-4,0 0-1,0 0-1,0 5-1,6-5-1,-6 3 0,7 4 0,0-3 4,-1 7 4,1-4 1,-1 0 0,7 4 2,-6 1 0,4-1 2,4-1-1,-10 2-2,3-2 0,-2-3-1,7 5 3,-6-5 1,-1 0 0,0 1-1,2-1-1,-2-3 2,-6-1-2,6 1 2,-6-1-2,0 1 0,7-4 0,-7 0 1,0 4 1,7-4-2,-7 0-2,0 0 0,0 0 2,0 0 1,6 0 1,-6 0-2,7-4 0,-7 4 0,6-4 5,0 1-1,8-4-3,-8 0-1,7-2 1,7-1 0,-7 0 2,6-6-1,1 2 2,6-2-4,0-1 6,7-2-1,-8-3-1,15 0-2,-8 1 0,7-1-2,-6 0-1,13-4 1,-7 1-5,6 2-2,-6-2-3,7 3-4,-7-4-7,6 7-12,-6 1-16,1 0-31,-8 3-42,7 5-55,-6-2-99,-7 5-110,0-1-65</inkml:trace>
  <inkml:trace contextRef="#ctx0" brushRef="#br0" timeOffset="47531.91">3442 13459 170,'0'0'173,"0"0"-21,0 0-14,0 0-6,0 0-3,0 0-3,0 0-4,0 0-2,0 0 0,0 0-3,0 0-6,0-4-5,0 4-7,0 0-9,0 0-9,0 0-9,6 0-12,-6 0-14,6 0-9,-6 0-11,0 0-7,0 0-8,0 0-2,0 0-5,0 0-3,0 0-2,0 0-2,0 0-2,0 4 0,0-4-2,0 0-1,-6 0 0,6 0-2,0 3-2,0-3 3,0 9 0,-6-3 2,6 6 1,-8 2 1,2 1 1,0 0 3,0 3 1,6 0-1,-7 0 0,1 1 1,6 4 0,0-6-1,0 2 0,0-1 1,0 0 0,0 0 0,0 1 1,6-5-2,1 5 1,-7-1-1,6 1-2,-6-5-8,6 4 0,0-4-2,2-2-3,-8 2-1,6-2-4,-6-2-1,6 2 0,-6-5 2,0 1 1,7-1 0,-7-4 0,0 4-2,0-3-1,7 0-4,-7 0 0,0-4-6,0 3-2,6 1 1,-6-4-7,0 0-5,0 4-2,0-4-4,0 0-6,0 0-6,7 0-12,-7 0-18,0 0-12,6 0-22,-6-4-20,7-3-35,-1 3-42,-6-4-74</inkml:trace>
  <inkml:trace contextRef="#ctx0" brushRef="#br0" timeOffset="48531.31">3057 13350 45,'-6'0'79,"6"0"-14,-7 0-7,7 0-4,-6 0-2,6 0-2,0 0-1,0 0 2,0 0 0,0 0 9,0 0 0,0 0 4,0 0 3,6 0 1,-6 0 0,0 0-2,7 0-3,-7-4-11,6 4-2,-6-3-7,5 3-7,4-4-2,-3 4-6,-1 0-4,9-5-3,-1 5-6,0-3-2,13 0-5,-6-1-2,5 4-1,9-4-2,-8 0-1,7 0-2,-1 4 0,1-3 0,-1 3 2,-6-4-1,7 1-2,-7 3 1,6-5 0,1 3 1,-7-2-1,0 0 1,7 4-1,-8-4 0,1 1 3,1-1-2,-1 4 1,6-4-1,-6 0-1,7 2 0,-7 2 0,7-5 0,-1 5-1,1 0 0,5-3 0,2 3 0,-1 0 1,0 0 0,7 0 0,-13 0-1,5 0 1,-11 0 0,5 3 0,-6-3 0,0 0-1,1 5 0,-8-3 1,0 2-1,-6 0 1,1 0 0,-2-1 0,1 1-1,0 4 2,1-6-1,-1 3 1,-1 2 2,-4 0-1,11 1 0,-13-4 2,7 7 1,-1-4-3,3 0-1,-10 0 0,9 5-2,-7-5 1,5 1 0,-12-2-3,7 5 2,-1-3 1,-6 3 0,0-1 1,-6-2 0,6 3 0,-7-4 0,7 5 0,-6-6-1,0 6 0,-1-5 1,0 5 2,0-2-1,-5-3-1,4 5 0,-4-2-1,-1 1 0,7 0 1,-7 0 1,-1 0-2,2 0 1,-1-1 0,-1 2-1,1-5 0,0 5 0,1-5 0,-2 1-2,1 2 3,-6-3-1,6 5 0,-7-5 0,-7 0 2,9 4-1,-2-4-1,-12 1 0,5-2-2,1 6 1,0-5 1,1 0 0,-1 5-2,-1-4 0,-5-2-2,12 2-1,-6-1-2,-1 1-5,8-1-1,0 0-2,0-4-1,-1 5 4,0-1-1,1-3 3,5 0 1,-6-1 2,8 0 2,-8 1 2,7 1 1,1-2-1,-2-3 0,-6 3 1,8 1 0,-8-4 0,7 4 0,1-1 1,-8 1 2,6 0-3,-5-4-3,6 4-3,-6 0-3,5 0-2,-5-2-1,6 2-3,0-1-3,-7 2 2,7-2 2,7-3 4,-7 4 3,0-4 5,-1 0 1,8 0 4,-8 0 3,8 0 0,-6-4 2,-1 4 2,-7 0 0,6 0-1,2 0 0,-1 0-2,0 0-1,0 0-1,-2 0 0,4 0-3,-3 0 0,2 0 1,-1 4-1,6-4 0,-6 0-1,-7 4 0,8-4-1,-2 4 1,0-4-1,9 3-3,-8 1 2,6-4 0,1 0 0,0 3 3,-8-3-2,14 0 1,-6 0 0,-1 0-2,7 0 0,-6 0-6,-1 0-9,7 0-15,0 0-23,0-3-30,0 3-43,7-7-74,-1 3-116</inkml:trace>
  <inkml:trace contextRef="#ctx0" brushRef="#br0" timeOffset="50084.42">4660 13387 140,'0'0'170,"0"0"-22,0 0-17,0 0-13,0 0-13,6 0-14,-6 0-10,0 0-9,0 0-8,0 0-8,0 0-9,0-5-9,-6 5-6,6 0-6,-6 0-4,6 0-5,0 0-7,0 0-4,0 0-2,0 0-3,0 0-1,-6 0 0,6 0 0,0 0-1,0 0 1,0 0-2,0 0-1,0 0 2,0 5-1,0-5 1,-8 2-1,2 2 0,0 0-1,-1 0-1,0-1 1,1 5 0,-7-4 1,0 3-2,6-4 1,-5 4-2,5-3 2,-1 4-1,-4-5 2,6 4-2,-1-3 0,1 3-1,-1 1 0,-5-5-1,12 1-1,-8 0-2,8 2-3,8-1-1,-8-1-4,0-4-1,6 3-1,-6 2 1,6-3 2,1-2 3,-1 4 3,-6 0 2,7 0 3,-1-4 2,1 3 3,-7-3 0,5 4-1,3-4 1,-1 4 0,-2 0-1,-5-4 1,7 2-1,0-2 1,0 5 0,5-5 0,-5 3 0,6-3 0,0 4 0,7-4-1,-8 3 1,8-3 0,-8 0-1,3 0 0,3 0 0,-4 0 1,-8 0 0,1 0 0,6 0 1,-6 0 0,-1 0 0,-6 0 0,5 0 0,2 0 0,1-3 2,-3 3 2,2 0 1,7-4 0,-8 4 1,1-3 0,5-2 1,-5 3-1,6-2 1,1 0-2,-2-3-1,1 3-1,-7-4 0,8 1 0,-2 4-2,2-6 2,-8 3-1,1-2-1,6 5 1,-6-5 3,-7 4 1,0-3 1,0 4 0,0-4 0,0 3 0,0 0 2,0-3 1,0 3-3,-7 1 0,7-2-1,-6 3-2,-1-2 0,7 0-2,-7 0-1,1 1-1,6 3-1,-6-4-1,-2 0 0,1 0 1,2 2 0,-2-3 0,7 5 0,-7-7 1,1 7 1,0-7-1,-1 3-1,7 0 0,-6 1 0,0-1 0,-8 4 0,8-3 0,-8-1-1,2 1 1,5 3 1,-6-4-1,-1 4 0,-6 0-1,9-5-3,-9 5-2,7 0-4,-1 0-6,-4 0-10,3 5-14,3-5-27,-1 0-36,6 0-48,-5 4-72,12-4-119</inkml:trace>
  <inkml:trace contextRef="#ctx0" brushRef="#br0" timeOffset="52713.35">3337 13591 42,'0'0'70,"0"0"-20,0 0-16,0-4-12,0 4-8,0 0-6,-6 0-3,6 0-1,0 0-2,-8 4-1,8-4 1,0 0 3,-5 0 2,5 4 6,-6-4 2,-3 0 6,4 3 3,-1 1 3,0-4 2,-2 4 2,2-4-1,0 3-3,-1-3-4,1 0-3,6 3-3,-7-3-4,0 5-4,1-5-5,6 0-2,-6 4-1,6-4-2,0 0-1,-6 3 3,-2-3-2,8 0-1,-6 5 2,6-5-3,0 0 2,-6 0 1,-2 2 0,8-2-2,-6 0 1,0 0 2,-2 4-1,3-4 1,-1 0-1,-1 0 0,-6 4-1,7-4 0,-8 4 0,8-1 0,-1 1 1,-6 0-3,-1-4 0,9 4-3,-10-4 1,10 2 0,-1 3-2,-7-2-1,6 1 0,1-4 3,-1 3 0,1-3 1,6 4 2,-7-4-1,0 4 0,1-4 2,0 4 1,-1-4 0,7 0 0,0 3 0,-7-3 0,7 0 1,-6 4 0,6-4 0,-7 0-2,7 3 0,-7-3 0,2 4 1,-2-4-2,7 3-2,-8-3 0,3 0-2,5 0-4,0 4 2,-6-4 1,-2 4 2,2-4 0,6 0 1,-6 4 2,-1-4 1,1 0 7,-1 0-3,7 3 2,0-3-3,-6 0-1,6 0 1,0 0 0,0 0-1,0 0-1,0 0-2,-7 0-5,7 0 0,0 0-4,0 0-3,0 0-7,0 0-1,0 0-7,0 0-10,0 0-12,0 0-15,0 0-20</inkml:trace>
  <inkml:trace contextRef="#ctx0" brushRef="#br0" timeOffset="56299.49">2901 13811 78,'0'0'121,"0"0"-8,0 0-2,0 0-2,-7 0-2,7 0-2,0 0-4,0 0-8,0 0-10,0 0-10,0 0-10,0 0-10,0 0-12,0 0-12,0 0-9,0 0-7,0 0-6,0 0-5,0 0-3,0 0-4,-6 0-2,6 0 1,0 0-1,0 0 0,0 0 0,0 0 1,0 4 1,-7-4 1,7 0 2,-6 3-1,-1-3 1,1 4 0,-8-1 0,7 1-1,-5 0-3,4 0-1,-3-1-1,-2 5-6,6-5-5,-6 0-4,7 1-3,-1 1-4,7-2-2,-7 0-1,1-3-2,6 0 1,0 4 2,0-4 3,0 0 5,0-4 4,6 4 2,1-3 3,-7 3 2,13-3 4,-13-6 3,6 6 3,8 0 0,-14-5 0,6 5 1,1-1 2,-1 0 2,-1 0 1,-5 1-1,0 3 0,8-4-2,-1 1-2,-7 3-4,5 0-7,-5-4-9,7 4-7,1 0-6,-2 0-7,-6 0-7,6 0-10,7 0 0,-6 0 3,-1 0 3,1 0 6,-1 0 4,8 0 6,-8 0 8,-1 0 13,3 0 5,-8 0 6,7 0 6,-7 0 6,0 0 4,0 0 2,0 4 2,0-4-1,0 0 0,-7 0-3,7 0-1,0 0-4,-8 3-3,8-3-1,-5 0-1,5 4 0,-6-4-1,-2 0 1,2 0-1,6 3 0,-13-3 2,7 0 3,-1 0 2,7 0 4,-6 0 2,-1 0 1,1 0 2,6-3 0,-6 3-2,6 0-7,0-4-11,0 4-11,0-3-15,0-1-26,6 1-44,-6-1-71</inkml:trace>
  <inkml:trace contextRef="#ctx0" brushRef="#br0" timeOffset="58154.28">2862 13789 46,'-6'0'125,"6"0"-18,0 0-14,0 0-9,0 0-8,0 0-8,0 0-6,0-4-8,0 0-6,0 4-3,0 0-7,0 0-6,0-2-5,0 2-3,0 0-3,0 0-1,0 0-3,0 0-5,0 0-3,0 0-4,0 0-2,0 0-2,0 0 1,0 0-2,6 0 0,-6-4 0,0 4 1,0 0 1,0 0 0,0 0 1,0 0-1,0 0-2,0 0 1,0 0 0,0 0-1,0 0 0,0-4-1,0 4 0,6 0-1,-6 0 1,7-4-1,-7 4 1,6 0 0,-6-3 1,0 3 0,7 0-2,-7 0 2,6 0 1,-6 0 0,0 0-1,0 0 0,0 0 0,0 0 0,0 0 1,0 0-2,0 0 0,0 0-3,0 0 0,0 0 1,0 3 1,0-3-2,7 4 1,-7 0 3,6 0 0,-6 2 1,0-2 0,6 3-1,-6 1 0,8-1 0,-8-3-1,6 3 0,-6-4-2,0 5-1,5-4 0,-5-1 1,0 5 0,0-5 0,0 0 0,0 1 0,0 1 0,0-2 1,-5 0 0,5 1 0,0-4-2,-6 4-2,6-1-5,0-3-5,0 4-5,6 0-6,-6-4-8,5 0-8,3 0-6,-8 0-5,7 0-2,-2 0 0,2 0-1,0 0 2,-1 0 3,1 0 5,0 0 6,-1 0 6,-6 0 6,0 0 8,6 0 4,-6 0 7,7-4 5,-7 4 6,7 0 5,-7-4 2,6 4 2,-6 0 0,7-3 1,-1 3-2,1-4 1,-7 4 0,6-4-2,1 4-1,-1-3 0,-1 0-1,4-2-1,-3 1-1,-1 1-1,3 3-2,-2-3 0,1 3-1,-1 0 0,-6-4 0,13 0 0,-6 4 0,0-3 0,-1-1 1,0 4-1,1-4-1,0 0 1,-1 4 1,-1-3 0,3 3 1,-2-4-1,0 4 1,-6 0-1,8-3 2,-2 3 0,0 0-3,2 0 1,-2 0-1,-6 0 0,6 0-2,0 0 2,-6 0 1,7 0-1,0 0 0,-1-4 0,1 4 0,-1 0 2,0 0 3,2-3-3,-2 3 0,0 0 0,-1-4-1,4 4 2,-3-4 2,-1 4 0,-5 0 1,8-4 0,-2 1 1,-6 3 1,7-4 1,0 4-1,-7 0-1,6-4 0,-6 4-1,0-4-2,6 4 1,-6 0-3,6 0-1,-6-2 1,0 2-1,8 0 1,-2-4-2,-6 4-1,6-4 0,1 4 1,-7 0 0,7 0 0,-7-4 0,6 4 0,1-3 0,-1-2 0,0 5 1,8-3-2,-14-1-3,6 4-6,0 0-6,-6 0-11,0-4-8,0 4-12,0 0-12,0 0-14,0 0-9,0 0-13</inkml:trace>
  <inkml:trace contextRef="#ctx0" brushRef="#br0" timeOffset="59163.29">2706 13863 140,'0'0'151,"-8"0"-43,1-5-32,7 5-29,-5 0-18,-1 0-13,-1 0-8,0 0-3,7 0 0,-6 0-2,-1 0 2,1 0 3,-1 0 2,0 0 2,7 0 2,-12 5 0,6-5-1,-9 0-1,10 3-3,-10-3-1,3 3-3,-7 1 0,6-4-1,-7 4-3,7-1 1,-7 1 1,2 0-1,-9 0-1,7 0 0,2 0 0,-9 2 1,1-3-1,0 2 0,-7-2 0,1 5 1,5-4-1,-11 3 0,5-4 0,-7 4 0,8-3 0,-7 4 0,0-5 0,-1 5 2,-4-2-1,5 3 1,-1-3 0,1 2 1,0-1-2,-1 1 1,-5 0-1,7-2 0,-2 1-1,1 1 2,0 0 0,-1-6 0,2 5 0,5 1-2,1 0 1,-7-1-1,6-3 0,7 3-2,0-4-1,0 1 0,-2 4-2,11-5 2,-10 1 1,7 0-2,8-1 2,-3-3 0,4 3 0,3-3-1,2 5-3,6-5-2,0 0 0,0 0 0,6 0-4,2 0-2,-2 0-4,-1 0-5,16 0-8,-1-5-16,-1 2-24,-5 3-36,3-3-64</inkml:trace>
  <inkml:trace contextRef="#ctx0" brushRef="#br0" timeOffset="59679.72">829 13815 84,'-6'0'307,"-2"0"-66,8 0-57,-6 0-41,0 0-31,-1 0-24,7 0-20,-7 0-13,7 0-12,0 0-14,0 0-9,0 0-9,0 0-4,0 0-6,0 0-1,7 3-4,-7 1 0,7-1-1,-1 1 3,0 4 1,8-5-3,-9 8 2,3-4 0,-2 1 1,0 3 1,8 0 0,-9-3-1,2 2-1,1 1 3,4 1 1,-5 2-1,0-3 0,5 0-1,-5-1 2,-1 2-2,1-5 0,6 4 0,-8-3-4,4 0 1,2-2-2,-4 1-2,7-3-7,-8 4-9,1-4-11,5-4-10,-4 2-13,-2 3-14,-6-5-15,6 0-14,-6 0-24,0 0-22,-6 0-39,0-5-49</inkml:trace>
  <inkml:trace contextRef="#ctx0" brushRef="#br0" timeOffset="60027.6">834 13697 126,'8'-14'273,"4"3"-77,2-1-52,6 2-31,-8-1-26,8 3-21,-1-2-15,6 1-16,-5 3-12,7 2-9,0 0-5,-1 1-3,-1 3-1,-5-4-2,0 4 0,-1 0-2,1 4 0,0-4 3,-3 3-2,-2 5-1,-10-5 1,3 5 0,-2 4-2,0-6 0,2 9 1,-8-5-1,0 5 1,0 0-1,0-1 0,0-2 0,0 2 0,0-2 1,0-2-1,0 5 0,6-3-1,-6-2 1,6-3 0,0 1-2,2-1-2,-2 0 2,0 0-1,7-3 1,1 0 1,-2 3 0,8-3 0,-7 0 1,13-1 1,-6 0-1,6 1 1,-7 1-1,7-2 0,0 0 2,-6 5-1,-1-5-1,1 1 2,0 4 0,-7-4-1,6 2 1,-6 1-1,-7 1-1,8 0 2,-14 3-2,0-4 0,0 0 0,-6 1 1,-2 3-1,-4-5 3,-1 6 0,-7-5-1,-6 4 1,0 0 0,0-4-3,-7 4-8,1 1-18,-1-1-20,1-4-34,-7 0-51,-7 1-89,7-5-122</inkml:trace>
  <inkml:trace contextRef="#ctx0" brushRef="#br0" timeOffset="61027.7">5254 13416 20,'0'0'63,"0"0"-21,0 0-15,0 0-8,0 0-6,0 0-2,0 0-3,0 0 2,0 0 3,0 0 5,0 0 5,0 0 11,0 0 8,0 0 11,0 0 10,0 0 6,0 0 1,0 0-1,0 0-5,0 0-6,0 0-11,0 0-10,0 0-12,0 0-8,0 0-14,0 2-11,0-2-13,-8 5-18,8-5-20,-6 3-20,6 1-17,-6-4-15,6 3-4,0-3 0,-7 0 8,7 4 19,-7-4 24</inkml:trace>
  <inkml:trace contextRef="#ctx0" brushRef="#br0" timeOffset="61460.98">5214 13441 11,'-7'0'57,"7"0"20,0 0 16,-6 0 9,6 0 0,-6 0-5,6 0-12,0 0-16,-7 0-14,7 0-13,0 0-15,0 0-12,0 0-9,0 0-9,0 0-5,0 0-4,0 0-2,0 0 0,0 0-1,0 0 1,0 0 2,0 0 4,0 4 2,0-4 2,0 0 2,0 0 0,0 0 2,7 0 0,-7 0 3,6 3 2,0-3-2,-6 0-1,13 0 2,-6 4-2,0-4 2,5 0 0,2 0 0,-3 0-1,9 0 2,-6 0 2,12 0 0,-6-4 1,6 4 0,-7-3 1,6-1 1,3 4 0,-8-4 2,5 0 1,1 1 1,0-4 1,0 7 2,1-7 0,-1 7 1,-7-4-4,7 0 0,0 0-1,-6 1-2,-1 3-1,1-4-1,-8 0-1,8 4 0,-6-4-1,5 2 1,-6 2 2,6-5 0,-5 5-4,5-3 1,-6-1-2,0 4-2,7 0 0,-8-3-1,2 3-1,-8-4-1,7 4 1,-6-4-1,0 4 1,-1 0-1,-6 0 0,6-4-1,-6 4 1,7 0 0,-7 0-1,7 0 0,-7 0 0,0 0 1,0 0 0,0 0 0,0 0-1,0 0 0,0 0 1,-7 0 0,7 0 0,0 0 0,-7 0 0,7 0 1,-6 4 0,6-4-1,0 0-1,0 0 1,0 4 0,0-4-1,0 0 0,0 4 1,0-4-1,0 0 1,6 0 0,-6 0-2,0 3 0,0-3 0,0 0 1,0 0 0,0 0-1,0 0-1,-6 4 2,6-4-3,-6 3-2,-1-3-1,7 0-4,-7 5-6,7-5-8,-6 0-11,-1 0-19,1 2-22,6-2-28,0 0-46,0 0-80</inkml:trace>
  <inkml:trace contextRef="#ctx0" brushRef="#br0" timeOffset="62071.56">5077 13097 175,'0'0'207,"-6"0"-30,6 4-22,0-4-16,0 0-13,0-4-14,0 4-13,0 0-15,0-4-11,0 4-10,0 0-7,0 0-7,0-4-6,0 4-5,0 0-4,0 0-8,0 0-8,0 0-5,0-3-6,0 3-4,6 3-5,-6-3 0,0 4-4,7 0 1,-1 3 3,0-3-2,2 3 2,-8 4-1,12-4 1,-5 5 2,-1-2 0,1 1 0,6-1-2,-7 2 2,-1-1 0,-5 0 3,9 1 0,-3-5-3,-6 3 0,5-2 0,3 3 0,-8-3 0,7-6-1,-7 6 0,6-1 0,-6-3 0,6 0 0,-6 0 2,7-2-1,-1 3 0,-6-5-1,7 3 6,-7-3-5,0 4 0,0-4-4,0 0-2,0 0-1,0 0 0,0 0-4,0 0-12,0 0-5,0 0-9,-7-4-8,7 1-12,0-2-16,0 3-22,0-6-29,0 4-32,0-7-37,0 5-57,0-6-68</inkml:trace>
  <inkml:trace contextRef="#ctx0" brushRef="#br0" timeOffset="62468.8">5050 12994 78,'8'-4'115,"5"-3"-32,-7 4-17,7-5-10,7 4-5,-7-3 2,6 3-1,-6-2 1,1 1-5,-3 1-2,4 1-8,-9 3-8,0 0-8,1 0-8,-1 0-5,-6 0-4,7 0-3,0 0-1,-7 3 1,6 1 0,-6 1 0,6 1 3,2 2-1,-8-1 0,0 1 2,6-1-2,-6 0 1,0-4 0,6 5-1,-6-1-2,5 0-2,3-2 1,-1 1-1,-2 2 0,-5-5-1,14 5-2,-8-2 1,8-1 1,-8-2 1,8 1 0,-2 1 0,8-2 0,-7 0 2,7 1 0,-1-4-1,1 0 0,0 4-1,5-4 1,-12 3 0,14 1 0,-9-4 1,-4 4 0,5 0-1,-5-1 0,5 1 1,-6-4-2,0 3-1,0 1 0,0-1 0,-7 1 1,1 0 0,0 0-1,-1-1-1,0 4 2,-6-2 1,8-3 1,-8 6-1,0-4 1,0 3-1,-8 1 2,8-6-2,-6 6 3,0 1-2,-1-3 0,-6-2 0,7 3 0,-7 1 0,-7-4 0,0 3 0,1 0 0,-1 0-3,-6 1-6,0-5-14,7 1-22,-7-1-30,6-3-49,-6 0-81,7 0-107</inkml:trace>
  <inkml:trace contextRef="#ctx0" brushRef="#br0" timeOffset="62800.41">4960 12891 78,'6'0'397,"-6"0"-63,7 0-57,-7 0-44,0 0-36,7-3-32,-1-1-29,7 0-31,0-3-25,5 0-20,10-4-18,-2 3-20,13-3-21,-7 5-27,8-6-38,5 1-65,1 0-99,5-1-164,-4 3-101,5-3-56</inkml:trace>
  <inkml:trace contextRef="#ctx0" brushRef="#br0" timeOffset="66772.79">6178 13309 176,'-6'-4'222,"-1"4"-55,0-3-37,1 3-22,0-5-13,6 5-9,0-2-5,-6-2-7,6 0-9,-8 4-9,8-4-4,-6 1-2,6-1-2,0 0-4,-6-2-7,-1 1-1,7 2 2,0-1 0,-6 1 0,6-1 5,0 0 2,-7 0 4,7 4 0,-7-3-1,7-4-6,-6 3-6,0 1-6,-1-1-10,7-4-3,-7 5-6,1-1-3,6 0-1,-13-2 1,6 1-2,0 1-1,1-4 1,6 6-4,-6-2 2,0 0-2,6-3-1,0 3-1,-7 0 0,0-2-1,7-2 1,0 1 0,0-1-2,0 1 2,0 0 3,0 0 4,-6 3 1,6-4 3,-6 1 0,-1 0 1,0-1 0,1-4-2,-7 3-2,-1 1-4,8-4 0,0 2-1,-8-1-3,8 3 0,-7-2 0,0-1 0,6 3 1,1-3 5,0 5-3,-1-6-2,-6 5 0,7-4 1,-8-1-1,8 2 0,-1 2-1,-5-3-3,4 4 0,2-4 3,0 0 0,-8 0 0,8 1-1,0 1 0,-1-1 1,-6-1 0,7 3 1,6 0-1,-7 2 0,1-1 1,0-1-1,-2 0 1,2 1 0,6 0 1,-6 0 0,-1-1 1,0-3-2,1 5 1,0-3 2,-1-1-2,1-1 0,-1 0-2,0 0-1,7 0 0,-6-1 1,6 3-1,-6-3-2,6 4 2,0-1 1,-7 1 1,7-4 0,0 5-1,0-3 0,0 1 1,0-1-1,0 3 1,-7-5-1,7 5-2,0-1 0,0 2 2,0-2-1,0 1 0,0-1 1,0 1 0,-6 0-2,6 4 1,0-2 2,0 2-2,0-1 1,0 0 0,-6 1 0,6-5-1,0 8 1,0-3 1,0-1 0,0 0 0,-7 1-1,7-4 1,0 3-1,-7 0 0,7-3 0,0 3-2,-6-4 0,6 2 1,-7 2 1,7-3-2,0 3 2,-6 0 0,6 0 0,0-4 1,-6 6-1,6-5-1,-8 3 0,8 0 0,0 0-1,-6 0 1,6 4 0,-6-3 0,6 0 1,0 3 0,0-5 0,0 3 0,0 2 0,0-5 0,0 1-1,0 1-1,-6 3-1,6-4 2,-7 1-3,7-1 2,-7 0 0,7 1 0,0 3 1,0-4 1,0 0-1,0 1 1,-6-2 0,6 3-1,-7-2 0,7 0 1,0 0 0,0 1-3,0 3 1,0-4 0,-6 0 1,6 0 1,-7 2 0,7-3-1,0 2-1,-7-1 0,7 4 1,-6-3 0,6-1 0,0 0-1,-6 4-2,6-4-2,-6 1 0,6 3 0,0-5-1,-8 5-2,2-2-2,6-3 0,-6 3 1,6 2 1,-7-4 1,7 4 1,-6-5 1,6 5 2,0-3 0,-7 3 3,7-4-1,-8 4 1,8-3 0,0-1-1,0 0 2,0 4-1,0-2 0,0-3-1,0 1 0,0 1 0,0 3 0,0-5 2,0 3-3,0-2 1,0 0 0,0 0 1,0 1 1,0-1 0,-5 4 0,5-4-1,-6 0 1,6 4-1,0-2 1,-9 2-1,9-5 1,-5 5 0,5-3 0,0 3 0,0 0 0,0 0 1,0-4-1,0 4 0,0 0-1,0 0-2,0 0-1,0 0 2,0-3 1,0 3 0,0 0 0,0 0 3,5 0 1,-5-4-1,0 4 3,0 0-1,0 0-1,0 0 0,0 0 0,0 0-2,0 0 0,0 0 0,0 0-1,0 0-1,0 0 0,9 0-1,-9 0-1,0 0 1,0 0-1,0 0-1,6 0 2,-6 0 0,0 0 0,0 0 3,0 0 0,0 0 7,0 0-3,0 0 0,0 0-2,0 0-2,0 0 1,0 0-2,0 0 0,5-4-6,-5 4 2,0 0 3,0 0-1,8 0 1,-1-4-1,6 4 0,-7-3 1,8-1 0,-2 1-1,1 3 1,0-4 1,0 1 0,-6 3 0,0-4-1,-1 4 1,-6 0 0,6-4 0,-6 4-1,6 0 1,-6-4 0,0 4 1,0 0 2,0 0-1,0 0 0,0 0 1,0 0-2,0 0 0,0 0 0,0 0-1,0 0-1,0 0 0,8 0-2,-8 0 0,6 0 2,-6 0-2,0 0 0,6 0 2,-6 0 0,0 0 0,0 0-1,0-3 2,0 3 1,0 0-1,0 0 1,0 0 0,0 0-1,0 0 1,0 0 1,-6 0-1,6 0-1,0 0 0,0 0 0,0 0 1,0 0-1,0 0-1,0 0 0,0 0 0,0 0 0,0 0 1,0 0-1,0 0 1,0 0 1,0 0 1,0 0 1,0 0-1,0 3-1,0-3 1,0 0-1,0 0-1,0 0-3,0 0 0,0 0-2,0 0 3,0 0 0,0 0-1,0 0 0,0 0-1,0 0 2,0 0-1,0 0 2,0 0-1,6 0-2,-6 0-1,0 0 4,0 0-1,0 0 1,0 0 1,0 0 0,0 0-1,7 0 1,-7-3 2,6 3-2,-6 0 1,7 0-2,6-5 1,-7 5 0,8-3 0,-2 3 2,-5 0-2,0-4 1,6 4-1,-1-2 1,2 2 0,-2-5 0,8 1-1,-7 1 0,0 3 0,0-4 0,1 4 0,-2-4 0,2 4 0,-2-3-1,8 3 2,-1-4-1,-5 4 0,5-4 0,-6 4 0,6 0-2,-5-3 0,-2 3-2,2-4 1,-1 4-1,0 0-2,0-4 0,7 4 1,-8 0 1,1 0-2,0-4 4,0 4-3,-6 0 1,6 0 1,0 0-1,-6 0 0,6 0-1,-1-2 3,2 2-2,-2 0 2,2 0-1,-2 0-2,2 0-3,-1 0-3,-1 0-4,-4 0-3,4 0 0,2 0-2,4 0-1,-4 0 3,-1-4 4,7 4 3,-7 0 4,0-4 3,0 4 2,-1-4-1,2 4 2,-8-3 1,6 3 0,-12 0 2,8-4 0,-1 4-2,-7 0 1,5-4 1,-5 4 0,0 0-2,0 0 2,0 0-2,0 0 0,0 0 1,0 0 0,0 0 0,0 0-4,0 0 3,0 0 0,0 0 0,0 0 0,0 0 1,0 0 3,0 0-3,0 0 2,0 0-1,-5-4-1,5 4-1,0 0-5,-7 0-7,-1-3-11,8 3-12,-5 0-16,-2 0-21,1-4-22,0 4-26,-2 0-34,8 0-31,-6-3-38,0 3-54,6 0-74</inkml:trace>
  <inkml:trace contextRef="#ctx0" brushRef="#br0" timeOffset="68018.19">6400 11518 149,'0'0'154,"0"0"-31,-7-4-26,7 4-15,-6 0-10,6-4-10,0 4-8,-6-3-3,6-1 0,-8 1-7,2-1-5,0 0-5,6 1-1,-7-1 0,1-3-2,-1 2-2,1 3-3,6-6 4,0 4 3,-7-4 1,7 8 0,-6-7-1,6 5 3,0-4 1,-8 4-2,8-2-2,-6 4-6,6-4-4,-6 0-3,6 4 1,0-3-1,0-1 3,0 4 4,0 0 4,0 0 2,0 0 2,0-4-3,0 4-4,0 0-4,0 0-6,0 0-5,0 0-7,0 0-4,0 0-4,0 0-1,0 4-3,0-4 2,6 0-1,-6 4 0,6-1 0,2 1 2,-8 0-1,6 2 2,1 0 0,6 0-2,-7 1 2,1 1 0,5 0 2,2-1-1,-8 0 0,6 0 1,3 4-1,-3-4 1,2 4 1,-2 0-1,2 0 2,-1 1-1,0 2-1,0-3 0,-1 3 1,1 1-1,1-3 1,-1 2 0,0 1-3,-7-4 2,8 4 1,-2-5-1,2 5 0,-2-4 0,0-1 0,3 2 0,-10-1 1,10 0-2,-9-4 1,0 4 1,7-3 1,-13-1-1,7 1-1,-1-2-1,1 2 0,-7-5 1,6 5-2,-6-1 0,0-3-3,0 3-2,6-4-3,-6 1-4,0 0-3,0-4-2,8 4 1,-8-1-2,0 1 1,6 0 3,-6-1 3,0-3 2,0 3 0,0-3-3,5 4 0,-5 0 0,0-4-3,0 0-1,7 4 0,-7-1 0,0-3 1,0 4 4,8-4 2,-8 0 2,0 0 0,0 0 2,0 0 3,0 0 0,0 0 3,0 4 0,0-4-2,0 0 3,0 0 0,0 0-2,0 0-4,0 0-6,0 0-8,-8 0-7,8 0-8,0 0-5,0 0-3,0 0 0,0 0 1,0 0 5,0 0 9,8 0 7,-8 0 6,0 0 5,0 0 3,0 0 4,0 0-1,0 0-2,-8 0-3,8 0-1,0 0-3,0 0-1,0 0-2,0 3 0,8-3 2,-8 0 4,5 0 3,-5 5 0,0-5 3,0 0 3,0 0-2,0 3 2,0-3 1,0 0 2,0 0 0,0 3 5,0-3 1,0 0 0,-5 0 5,5 4-1,0-4-2,0 0-3,0 5-1,-8-5-2,8 0-3,0 3-2,0 0-1,0 1 0,0-4 1,0 7-1,0-3-1,8 0 0,-8-4-1,0 4 3,5-1 0,-5 1-1,7-4-1,-7 3 1,0 1 1,0-4 0,0 3 0,0-3-2,0 0 1,0 4 0,0 0 2,0 0 1,0-1 1,0 1 0,0 0 2,0 0-1,0 2 2,-7-2-2,7 0-1,0-1-3,-5 1-1,5 0-4,0-4-8,-8 3-13,8 1-20,0-4-28,0 0-46,0 0-84,0 0-109</inkml:trace>
  <inkml:trace contextRef="#ctx0" brushRef="#br0" timeOffset="69796.97">5937 11364 13,'0'-4'78,"0"4"-6,0-3-4,0 3-2,0 0-5,0-5-1,0 5-4,0-2-1,0 2 2,0 0 0,0 0 2,0-4 3,0 4 4,0-4 2,0 4 5,0 0 4,0-4 1,0 4-3,0-3-5,0-2-8,0 2-4,0-1-7,0 2-6,0-4-9,0 6-4,0-2-2,0-2-1,0 0-3,0 4-3,0-4-2,0 4-3,0-3 1,0 3-3,0-4 0,0 4-1,6 0 3,-6 0 2,0-4 2,0 4 3,0-4-1,0 4-1,0 0-1,0-2-2,7 2-2,-7 0-5,0-5-5,7 5-1,-7 0-6,0 0 1,0 0-3,6-3 0,1 3 0,-1 0 0,8-4 0,-2 0 0,8 1 1,-1-1 0,7-3 0,-6 3 0,6 1 0,-7-1 0,1 0 0,0 1 0,6-2 0,-7-1 0,7 2 0,-6 0 0,-1 1 1,1-1-2,0 0-2,-7 0 2,0 2 0,0 2 2,7-6-1,-8 4-2,8-2 2,-8 4 0,9-3 1,-9-2-1,-5 5-1,6-3 0,-6-1 1,-1 4 0,7 0-1,-13-4 0,7 4 1,-2 0-1,2 0 0,-7 0 0,8 0-1,-3 0 0,9-4 2,-8 4 0,7 0 0,7 0 1,-7 0 0,7-2 0,-1 2 1,1 0-2,0 0 0,5-5 0,-5 5 0,6 0-1,-1 0 0,2 0 1,-8 0 0,7 0 0,1-3 1,-7 3-1,5 0 1,-5 0-1,6 0 0,0 0-1,-7 0 1,7 0 0,-6 0 1,0 0-1,-1 0 0,-6 0 0,5 0 0,-3 0 0,-2 0 0,-7 3 0,7-3-2,0 0 2,-7 0 0,2 0-1,-2 0 0,7 5 1,-6-5 0,4 0-1,3 0 1,-8 2-1,8-2 0,0 4 0,4-4 1,-11 0-1,6 4 1,6-4 0,-5 4-1,-3-4 0,9 3 1,-6-3 0,6 5 0,-7-2 0,6 1-2,-6-2 1,7-2 1,-6 6 0,-2-4-2,1 2 1,0 0-1,0 0 3,1-1-1,-2 1-1,2 0 0,-2 0 1,1-2 0,1-2 1,-8 5 1,6-2-2,-4 1 0,-2-4 1,0 4 0,1-4-1,0 0 0,-7 3-1,6-3-2,-6 0 1,0 0 1,0 4 0,0-4 1,0 0-1,7 3-1,-1 1 2,-6 0 1,13-1-1,-6 1 1,5 0 0,2 4-1,-1-2 1,0 2 0,0-1 1,7 1-2,-8 2 1,2-3-1,-2 5 1,1-4 0,1 2 0,-8 1-1,6 0-1,-4 0 2,-2 1-1,0-6 1,-6 5-1,7-3-1,-7-2-1,0 2 2,0-1-1,0 1-1,0-4 1,0 4 0,0-1 1,0-5 0,0 7 1,0-6-1,0 1 0,0 0 3,0 3-2,0 0 0,0-3-1,0 4-1,-7-5 1,7 4-1,0-3 0,-6 3-1,0 1 2,-2-1-1,-4 0 2,6 0 0,-8 4-1,1 0 1,1-4 1,-2 5-2,8-5 0,-8 4 0,2-4-1,5-3-2,1 3 3,-1 1 0,-6-1 0,7 1 7,-8-2-3,2 2-1,5-5-1,0 1 0,1 4-2,-7-5-1,7 1 1,-1 3-6,-6-4 2,7 5 4,-8-4-1,2 4 2,-8-5 0,7 3 2,-7-1 0,8 2-3,-8-3 1,7 3 0,-7 1 1,0-5 0,8 5-1,-8-4-1,13-1 0,-5 0 0,5 1 0,-6 0 0,0-1-1,0 1-1,0 0 1,-2 0 0,10-1 1,-7 1-1,4-4 0,-4 3 1,-1 1 0,6-1 0,-6 1 0,1 0 0,4-4 0,2 4 0,0-1 1,-2-3 0,-4 4 1,4-4 0,3 4-1,-1-4-1,-8 3 0,8 0 0,-8-3 0,8 4 0,-7 0 0,-6 0 0,6-1 0,-2 1 0,-3 0 0,5-1 1,0 2-1,0-2-1,0-3 1,0 3 0,0 1 0,-1 1 0,2-5 0,4 3 0,-3 0-4,-3 1 3,8 0 0,0-1 0,-1-3 1,-6 4-1,6 0 1,1-4 0,-1 4 3,0-1 0,-5 1-2,6-4-1,-8 3 0,1 1 0,0-4-1,0 3 0,-1 1-1,-4 0 0,4 0 2,1-4 0,-7 3 1,8-3-1,-2 4 1,2-4 0,-1 4 1,-1-4-1,8 4-1,-6-4 0,-3 2 0,10-2 0,-2 0 0,-1 4-3,-4-4 1,6 4 1,0-4 1,-1 4 0,0-4 0,1 3 0,-7-3 0,6 0 0,7 4 1,-6-4 2,-1 4-3,1-4-1,-7 3-2,6 1 3,-5-4 0,4 4-1,-4-1 1,-1 1-2,6-4 1,-6 5 2,7-3 2,-1-2-2,0 4-1,1-4 0,6 3 0,-6-3 0,-1 0 1,0 0-1,7 5-1,-7-5 1,7 0 1,-5 0 0,5 3-1,0-3 0,0 0 0,-7 0 0,7 0 0,-8 0 0,8 0-4,0 0 2,-5 0 1,5 0 1,-7 4-1,1-4 1,0 4 0,-2-4 0,-4 0 5,5 4-3,1-1 0,-7-3-2,6 4-4,1-4-9,-2 0-13,-4 0-12,12 0-16,-7 3-22,1-3-26,6 4-32,0-4-37,0 0-39,0 0-46,0 0-70,0 0-71</inkml:trace>
  <inkml:trace contextRef="#ctx0" brushRef="#br0" timeOffset="71013.51">8094 11327 62,'0'0'183,"0"0"-19,-6 0-20,6 0-15,-7 0-18,7 0-15,0 0-14,0-4-11,0 8-15,0-4-10,0 0-7,0 0-7,0 0-3,0 0-4,0-4-3,0 4-3,0 0 0,0 0-3,0 0 0,0 0-2,-7 0-1,7 0-1,-6 0 0,6 0-3,0 4-2,-7-4-1,7 0-4,0 0-2,0 0 0,7 0-1,-7 0-1,0 0-3,0 0-2,0 0 0,-7 3 0,7 2 0,-6-2-2,0 1 1,-2 4 0,-4-1 1,5 0 1,1 4 2,-1-4-1,-6 0 2,13 1-1,-6 0 1,-1 2 0,1-3 1,-1 1 2,7-2 1,-6 2 0,6-1-1,0 1 1,0 0-1,0-2 0,0 1-2,6 2-3,-6-2-2,7 0-2,-7 0 0,6 1-3,-6 0 1,0-2 0,7 2 3,-7-1 1,6 1 1,-6-5 2,0 4 1,7-3 2,-7-1-1,6 1-1,-6 0 0,0-4 1,7 4 0,-7-1 1,6-3 0,1 0 0,-1 0 1,0 5 1,2-5 0,4 0 2,-5 0-1,6 0 0,-6 0 3,5 0 0,2 0 0,-8 0 1,6-5 3,2 5 2,-1 0 2,1 0 3,4-3 4,-4-1 2,5 0 5,1 0-1,-8 1-1,8-1 0,0 1-3,-7-1-1,7 1-2,-8-1-5,2 0-3,-1 0-1,0 1-2,-6-1-1,5 0-1,2 1 0,-8 0 1,0-2 6,1 2 5,-1-1 2,8-3 2,-8 0 1,0 3 2,1-3-2,6-2-2,-7 2-4,1 1-4,-1-2-2,1 0-3,0 1 1,-7-1-2,5 2-1,2-2-1,0 1-1,0-1-1,-7 6-1,6-6-1,-6 0-1,6 1 1,-6 0-1,0 3 3,8-3-3,-8 3 2,0-4 0,-8 6-1,8-2 0,0 0 0,-6 0 2,0 4-3,-1-3 1,0-2-1,0 2 0,2 3 0,-9-4 1,8 2-1,-1-4 1,1 6 0,0 0-1,-1-2 3,0 2 0,1-4 2,-14 4-2,7-4 0,1 4-1,-2-4-1,2 1 0,-3-1 0,-3 4 0,4-4-3,-5 0 2,-7 2-1,6-3 0,-6 5 0,0-3-1,1 3-3,-9 0-2,1-4-7,1 4-11,6 0-13,-7 0-21,8 4-31,-8-4-39,8 3-53,-2-3-90,-5 5-139,6-5-70</inkml:trace>
  <inkml:trace contextRef="#ctx0" brushRef="#br0" timeOffset="73799.12">6205 11397 53,'0'0'200,"0"0"-33,0 0-30,-14 0-30,7 0-27,1 0-23,-7 0-20,6 0-18,-5 0-9,6 0-5,-8 3-4,1-3-1,0 5-2,0-5 1,0 2 1,0 2 1,-7-4-1,7 4 1,1-4 1,-8 4 2,7-1 1,-7-3 0,0 4-2,8 0 0,-8 0 4,-6-2 0,7 4-2,-7-4-2,-1 2-2,1-1 1,-6 1-1,6 4 1,-7-4-4,1 2-1,-1-1 2,1-3-1,-1 7 2,-6-6 0,-1 5 1,2-1-1,-1 0 1,-7-3 0,7 4-1,-7-2 0,7 2 0,0-1 2,-2-3 3,4 3 4,4 0 1,-12-3 0,5 3 3,-5-3 1,-1 3-1,1 0-3,-1 0-3,1 1-1,6-4 0,-2 4 0,-3-5-2,11 3-1,-6-1 0,0 2-1,6-3 1,1 3-3,-8-3 1,8 3-1,6-3-1,-6 0 1,5 0 0,1-1 2,0-3-1,0 3 0,-1 1 0,-5 0 1,6-1-1,-7 1 2,1 0-3,-7 0 0,7-1 0,-1 1 0,0-1-1,1 1-2,-8-1 1,1 5-2,1-4 3,5 4-1,-7-2 0,2-3 1,5 5 1,-6 0 0,0-1 0,0 1 0,0-5 0,0 5 1,-1-1-1,8-4 0,-7 5-1,5-5 1,-3 5 0,-3-1 0,7-3-1,1 3 0,-1-4 1,1 5 1,-2-4-1,3-1-1,-2 5 1,1-5 0,-2 0 0,9 5 0,-8-4 0,1-1 0,6 1 0,0 0 1,-7-1 0,7 5-1,-7-5 1,6 1-1,2 1 1,-8-2-1,7 0-1,-6 1 1,6 3 0,-7-3-1,8 0 0,-1 3 1,-7-3-1,7-1 1,0 1 1,-1 3-1,1-3-1,0 0 1,0-1 0,1 1 0,-2-4 0,8 4-1,-1 0-2,-6-2 3,13-2 0,-14 4-1,8 0-1,0 0 2,-1-4-3,1 3 1,5 1 2,-5 0-1,6-4 0,0 3 1,-7 1-1,8 0 0,-8-4 2,7 3-1,0-3-1,0 4 2,-1-4-1,2 5 1,5-5 2,-6 2-1,7-2 0,-7 4-2,13-4 3,-7 0-1,0 0-1,1 3 0,0-3-1,0 0 0,6 0 0,-8 5 0,2-5 0,0 0 0,-1 0 0,-6 3 1,6-3 2,7 0-1,-6 0-1,0 0-1,-2 0 0,2 0 0,0 0 2,-7 0 0,6 4-2,-6-4 2,0 0-1,7 4-1,-7-4 0,7 0 0,-8 0 0,1 0 0,7 0 0,-7 0 1,6 0-1,1 0 1,-1 0 0,0 0 1,1 0 0,6 0-2,0 0 0,-6 0 0,6 0 0,-7 0 1,7 0-1,0 0 0,0 0-1,0 0 0,0 0 1,0 0 0,0 0 1,0 0 1,0 0 3,-7 0 0,7 0 2,0 0 0,0 0 0,0 0-2,0 0-3,0 0-8,7 0-14,-7 0-15,13 0-24,-7 0-32,8-4-47,-1 4-85,0-4-108</inkml:trace>
  <inkml:trace contextRef="#ctx0" brushRef="#br0" timeOffset="75069.54">581 11957 266,'0'-3'276,"0"-1"-66,-7 1-52,7-1-38,-6 0-20,6 0-14,-6 4-12,6-3-8,-7 3-1,7-4-2,0 4-3,0 0-5,-6 0-3,6-4-6,0 4-6,0 0-1,0 0-6,0 0-7,-7 0-4,7 0-5,0 4-7,0-4-3,0 0-3,0 0-6,0 0-2,0 4-3,7 3 1,-7-3 0,6 7 3,-6-4 0,0 8 0,0-4 1,7 3-1,-7 1 2,0 3 1,0 1-1,0-1 1,0-4-1,0 5 1,-7-1-1,7-3 1,0-1 0,0 1 0,0-4-2,0 1-2,0-3-3,0-1 0,0 0 1,0-1 0,0 0-5,-6 0-5,6-3-3,0 0-3,0 0-1,0-1-3,0-3-1,0 0 0,0 4 3,-7-4 5,7 0 5,-7 0 4,7 0 3,0-4 7,-6 1-1,0-1 2,-2-4 0,2 6 3,-6-10-1,5 5 0,-1-4 0,3-1-2,-8-2 3,7-1-2,-2 1-2,2-5 0,0 2 1,0-6 1,-2 2 1,2-2 0,6 1-1,-6-4 1,-1 5 2,1-5 1,6 0 1,0 0-2,-8 0 2,8 5 5,0-1 3,-6 4 3,6 0 1,0 3-1,0 0 3,0 3-1,0 3-2,0 1-4,0-4-3,6 5-5,-6 0-3,0 4-1,8-5-2,-8 8-2,0-4 0,0 4-2,6-3 0,-6 3-1,7 0 0,-1 0 1,8 0-1,-8 3 2,6-3-1,2 4 1,4 0 0,2 0 1,1 3 1,-2-4-2,7 4 0,-1 5 3,2-4-1,0 1 0,5 7 1,-6-5-2,7 4 0,-1-1 1,1 1 1,-7 3 1,6 0 0,-5 0 1,-8 1 0,0 4 1,1-6 0,-2 2-1,2 3 0,-6-5-1,-1 2-1,6 3 1,-5-3-1,-2-1 0,2-4 0,-9 1 1,9-1-1,0 1 0,-3-1 0,-3-2 0,5-1 0,0-4 1,0 5-1,-6-6-4,5 1-4,-4-2-9,4-2-12,-7 1-14,3 0-19,-1 0-21,-2-4-23,3 3-29,-8-6-49,0 3-90,0-8-104,-8 1-66</inkml:trace>
  <inkml:trace contextRef="#ctx0" brushRef="#br0" timeOffset="75268.45">385 12071 129,'-6'0'458,"6"-3"-80,0-1-88,0 4-70,0 0-57,0-4-39,0 0-36,6 4-22,0-3-28,2 3-23,5-5-15,7 5-8,-2-3-11,14-1-13,9 2-14,4-3-15,0 5-23,1-7-26,13 7-36,-7-4-49,7-3-81,0 3-119,-8-3-66</inkml:trace>
  <inkml:trace contextRef="#ctx0" brushRef="#br0" timeOffset="75945.54">490 12137 28,'0'0'79,"0"0"-17,0 0-12,-8 4-11,8-4-10,-5 2-4,-8 6-8,7-4-3,-2 3-4,2 1-2,0-1-1,0 1 0,-2-2 0,2 6-1,0-1 0,-1 0-1,7-1 2,0 5-1,-6-1-2,6 2 0,0-2 0,-8 4-1,8-3-1,0 4 1,0-1-2,0-3-6,0 3-16,0-3-43,0-1-91</inkml:trace>
  <inkml:trace contextRef="#ctx0" brushRef="#br0" timeOffset="83095.28">8714 11526 17,'0'0'152,"6"0"-41,-6-5-34,0 5-24,0 0-19,6 0-14,-6-3-11,0 3-13,0 0-4,0 0-7,0 0-4,0 0-5,0 0-1,0 0 3,0 0 3,0 0 6,-6 0 6,6 0 12,0 0 9,0 0 13,0 0 12,-6 0 14,6 0 10,0 0 11,0 0 6,-8 0-1,8 0 0,0 0-4,0 0-6,0 0-11,0 0-12,0 0-9,0 0-13,0 0-7,0 0-4,0 0-6,0 0-6,0 0-2,0 0-6,0 0-2,0 0 1,0 3-3,-6-3-1,6 0 1,0 5-1,-6-2 1,6-3 4,-7 3 0,7-3 2,0 0 3,-7 0 3,7 0 1,-6 4 2,6-4 3,0 0 2,0 0 3,0 0 1,0 0 0,0 0 0,0 0-3,0 0-1,0 0 0,0 0-2,0 0 0,0 0 2,0 0-1,0 0 2,0-4 1,0 4 1,0 0 1,0 0-2,6 0-1,-6 0-2,7-3-1,0 3-1,-1 0-2,0 0-1,8-3-3,-2 3 0,1 0 0,6 0 0,2 0-2,-1 0 1,-1 0 1,7 0 0,-1 0 2,2 0-1,6 0 1,-1 0-2,6 0 1,-4 0-1,5 0 0,-6-5-1,6 2 1,6 3 0,1-4 1,6 0 2,-6-3 1,0 4 0,-1-1 3,1-3 2,-1-2 2,-6 2 2,1 5 4,-2-6 3,-5 0 4,6 1 1,-7 1 1,1 0-4,7 0-1,-8-2-5,0 1-3,7-1-3,0 1-3,-6 0-2,6 0-3,7 0-1,-7-1-1,6 1 1,2 0 0,-3 0 0,3-1-2,4 1 1,-5-1 1,7 4-1,-2-4 2,2 2-2,-7 2 0,5-3 1,1 3 1,-6-4 2,6 6-2,-7-3-1,1-2-1,7 3-1,-8 1-1,1-5 0,5 5 2,-5-1-3,0 1 0,-8-5 2,8 5 0,-6-2 1,-7 3 1,6-2 0,-7 0-1,7 0-2,-6 1 2,-7-1 1,0 0 1,0 0-1,-6 4-1,-1-2 0,1-4 0,0 4 3,-2 2-3,2-4-1,0 1 1,5-2 0,2 5 0,-1-7 2,6 3-2,-5 4 2,5-6-2,7 1 1,-6 2-1,0-1 1,6 4 0,0-4-3,-1 1 1,-4-1-1,-2 4 1,1-4 1,-1 1 0,-13 3-1,8-4 0,-14 1 1,6 3 0,-5 0 1,-2-4 1,-5 4-3,-1 0 0,1 0 0,-1 0 1,-6 0-1,0 0-2,6 0 2,-6 0-1,7 0 1,-7 0 1,0 0 0,0 0-1,0 0 0,0 0 1,0 0 2,0 0 0,0 0-1,0 0 0,0 0 0,0 0 2,0 0 0,0 0-1,0 0-2,0 0 0,0 0 1,0 0 1,0 0-1,0 0-4,-7 0 2,7 0 1,0 0 3,0 0-1,0 0-1,0 0-1,0 0-1,0 0-4,0 0-8,0 0-11,0 0-16,0 0-12,-6 0-16,6 0-16,0 4-21,-6-4-28,6 3-41,-7 1-73,1-4-103</inkml:trace>
  <inkml:trace contextRef="#ctx0" brushRef="#br0" timeOffset="84393.46">9892 10968 232,'-6'-4'428,"-1"-3"-94,7 4-85,-6-1-58,6 0-40,0-3-39,-7 3-26,7-3-14,0 3-18,0-3-18,0 4-18,0-1-8,0 4-9,0-4 1,0 4-1,0-4-1,0 1 1,0 3-2,0 0 1,0 0-2,0 0 1,0 0-4,0 0-1,0 3 1,7 1-1,-7 4 1,6-1-1,1 3 4,-7 5-2,13 3 3,-6-3 1,-1 3 1,0 4 0,1-4 0,0 5 1,-1-2-2,1-2 2,5-1-2,-5 0 1,0 1-4,-1-1 1,0-3 0,1-1-1,0-2-3,-1 3-4,-6-5-3,0-2-2,0 2-1,0-2 0,0-1-1,0 0-3,0-2-1,-6 1 1,6-2-1,-7 0-1,7-1-4,0-3-3,0 4 1,0-4 2,0 0 3,-7 0 3,7 0 1,0-4 2,-6 1 3,6-5 5,-6 2 1,6-6 1,0 1 3,-7 0 1,0-3 6,1-1 4,0-4 3,-1 2 2,1-3 1,-8-1-1,8-1-3,0 0 1,-1-5-2,0 6 0,1-1-1,6 0 0,-7 0 0,1 4-1,6 0 1,0-1-1,0 2-1,0 2-2,0 1 6,0 2-6,0 1-2,6 0 0,1 3-1,-1 1-1,1 0 0,-7 3 1,7 1-9,-1-1 3,0 0 3,1 0 0,0 1 1,-1-1 0,1 4 0,5-3 0,-5 3 3,0 0-1,5 0-1,2 0 0,-8 0 0,7 3-1,0-3 1,0 4-2,1-1 1,-2 5-1,8-4 1,-7 3 2,6 3-1,8 2 1,-8-1 0,1 0 0,0 1-4,4-3 3,-4 3 0,1-1-1,-2 0 0,0 4 0,-5-4 1,5-1 0,-5 1 2,4 0-2,-4-3-1,-1 3 2,0-4 1,0 4 1,-1-4-1,2 0 1,-1 5-1,-8-5 1,10 1-1,-3-1 0,2 0 0,-2 0-1,2 1-2,-8-5-8,7 5-13,0-5-16,-6 0-21,-1 2-24,0-2-29,2 1-40,-3-4-46,-5 4-78,0-4-106</inkml:trace>
  <inkml:trace contextRef="#ctx0" brushRef="#br0" timeOffset="84611.54">10036 11100 27,'0'0'524,"6"-4"-93,0 1-114,-6-5-98,14 4-75,-1 1-52,6-4-38,1 3-22,-1-3-16,14 3-9,-1-3-8,0 2-12,9-2-19,-3 5-35,-5-6-50,5 4-74,3 0-118,-3 0-114,-6-3-64</inkml:trace>
  <inkml:trace contextRef="#ctx0" brushRef="#br0" timeOffset="90333.48">10746 10862 79,'7'-4'249,"-7"4"-81,0-4-66,13 1-47,-7 3-32,1-3-23,-1-2-14,1 5-7,-7-4-4,6 4-2,0-3 5,2 3 6,-8 0 5,0 0 10,6 0 12,-6 0 9,0 0 11,0 0 12,0 0 9,0 0 8,0 0 8,0 0 4,0-3-2,0 3-2,6 0-7,-12 0-8,6 0-11,-6-4-7,6 4-8,0 0-5,6 0-2,-6-4 1,0 4 3,0-3 3,0 3 5,0-4 5,0 0 8,-6 4 6,6-4 3,0 1 3,0-1-2,0 1 0,-8-1-2,8 4-7,-6-3-7,6-1-9,0 0-8,0 4-7,0-4-5,0 4-3,0-3-5,0 3-1,0 0-2,0 0-1,0 0 1,0 0-6,0 0 1,0 0 1,6 0-1,-6 0 1,8 0-1,-8 3 1,0-3-2,6 4 5,-6 0-2,6 0 2,1-1-3,-1 4 3,0 0 1,1 1 0,0-1 2,6 1 0,0 2-1,0 1 1,0 0 3,0 4-3,0-4-1,0 0 0,1 1 0,-3 2 0,3-3 0,-1 0-1,0-1 1,1 2 1,-2-5 0,2 4-1,-2 0 0,-5-4 0,5 4 2,2-7 1,-9 3-2,2-2-1,1 2-1,-2-5 0,0 3-2,1-2 2,0-3-1,-7 4-1,6-4 1,-6 4 1,7-4 1,-7 0 0,6 0 0,-6 4 0,0-4 0,6 0 0,-6 0 0,0 0 1,0 0-1,0 0 0,0 0-1,0 0 1,0 0-1,0 0 1,0 0-1,0 0 0,0 0 0,0 0-1,0 0-6,0 0-12,0 0-13,0 0-21,0-4-25,0 0-28,0 0-33,0-4-38,0 1-45,0 5-67,0-10-101</inkml:trace>
  <inkml:trace contextRef="#ctx0" brushRef="#br0" timeOffset="90799.5">10850 10737 188,'-7'-4'348,"1"1"-80,6 3-66,0-3-46,0-1-30,0-1-21,0 2-15,0 0-16,6-1-9,1 0-12,0-3-12,6 3-11,0-3-12,7 0-6,5 0-7,-5 3-2,0-4-2,6 5-1,-1-4 0,9 2 0,-3 3 0,3-2 0,5 0 0,-7 0 0,7 1-2,1 3 0,-8 3-1,1-3 2,-1 4-1,-6 0 1,1 0-1,-8 3 1,-1 0 0,-4 0 0,0 1 0,-8 2 1,0 5 0,-6-4 0,0 8 0,-6-5 0,0 1-2,-8 3-1,8-3-3,-7-1 0,0 1-1,6 0-1,1-5-1,6 5-1,-6-4 1,6-3 2,6 2-1,-6-3 0,6-2 0,7 2 1,7-3 3,-7-4 1,13 4 1,-7-4 1,8 0 0,-1-4 2,0 4 0,-1 0-1,1 0-1,1-4 0,-1 4 1,0 0 0,-6 0 0,-1 0-1,1 4 1,-1-4-1,-6 0 1,-6 4 0,6-1-1,-7 1 1,1-1 1,-1 1-1,-6-1 0,0 5 2,0-4-2,-6 3 0,-1 3 2,-6-2-1,-6 3-1,-1-4 1,0 4 0,-5-3 0,-1 2 2,-7-2-2,7 4-2,-6-5-2,-1 0-5,1 0-11,-2 1-21,2-1-28,6-5-44,-7 6-39,14-8-31,-1 4-40,1-4-82,-1 0-80</inkml:trace>
  <inkml:trace contextRef="#ctx0" brushRef="#br0" timeOffset="92729.89">10766 10507 161,'0'0'156,"0"0"-31,0 0-22,0 0-18,0 0-10,0 0-8,0 0-2,0 0 1,0 0 4,0 0 2,0 0 2,0 0-2,0 0-3,0 0-6,0 0-9,0 0-11,-7 0-11,7 0-10,0 0-10,0 0-6,0 0-6,-6 3-3,6-3-3,0 0 1,0 4 1,0 0 0,-7 0 1,7-2 0,-7 3 2,0-2 1,2 1 2,5-1-1,-7 1 0,-6 0-3,6 0-2,1-1-1,0 4-5,-1-3-5,-6-1-5,7 1-8,-2 0-11,-4 3-6,-1-3-11,0 3-12,-1-4-8,1 6-3,1-6-5,5 5 2,-6-5 4,7 1 6,-1 0 12,1-1 15,-1 1 10,0 0 10,7-4 12,0 0 12,0 4 10,0-4 12,0 0 9,7 0 4,-7 0 5,7-4 3,-1 4 1,7-4 1,0-3-4,0 3-4,6-3-3,0-1-5,8 1-5,-1-4 0,7 3-3,-8 1-1,9-1 1,-8-2-1,0 3 1,-1 3 1,2-4 1,-1 1-2,0 4-1,-6-4-1,0 3-5,-9-4-4,3 5-2,-1 3-2,-6-4-1,-1 4-3,0 0-1,-6-4 0,8 4-1,-8 0 0,6 0-2,0 0-2,0 0-7,-6 0-12,14 0-19,-14 0-26,6 0-37,1 0-58,-1 0-113,-6 0-95</inkml:trace>
  <inkml:trace contextRef="#ctx0" brushRef="#br0" timeOffset="93495.36">8745 10568 52,'0'0'140,"0"0"-15,0 0-11,0 0-12,7 0-12,-7 0-11,0 0-17,0 0-13,0 0-12,0 0-9,0 0-8,7 0-5,-7-3-1,0 3 1,0 0 4,0 0 3,0 0 5,0 0 6,5 0 4,-5 0 5,0 0 3,0 0 0,-5 0-3,5 0-3,-7 0-5,7 0-6,7 0-7,-7 0-3,0 0-6,5 0-8,-5 0-3,7 0-2,7 0 1,-2 0 0,8 0 0,7 0-3,4-4 2,3 1 2,4-1 4,9-3-1,-2 3-3,7-3-1,0 0 4,7 0 2,6-1 3,-6-3 4,6 1 2,0 2 5,0-7 6,0 4 2,0-1 0,1-2 0,5 3-2,-6-3-3,0 3-2,-6-4-4,6 5-2,0-2-3,7-3-3,-1 0-2,8 1 0,6-5-1,6 4-1,-7-2-2,8 3 0,-7-5-1,6 4-2,-6 1 0,0 3 0,-14-5-1,7 1-3,-13 5-4,-6-1-10,-15 3-22,3 1-36,-8 0-49,-6 0-70,-13 3-97,-14 4-118,-6 0-69</inkml:trace>
  <inkml:trace contextRef="#ctx0" brushRef="#br0" timeOffset="104505.64">16493 12752 8,'-13'-14'172,"0"2"-45,1 1-37,-2 1-21,1-1-11,-1 0-6,2 3 3,-1-3 6,6 1-2,-5 2-2,-2-4-3,1 3-2,0-3-2,0-3-9,0 1-13,6-1-13,-6 5-7,7-2-4,-1-2-3,-5 2-2,12 2-6,-7-1-4,1 0-8,6 3-13,-7-3-16,7 4-20,0-1-21,0 1-25,0 0-38,0-1-44,0 1-64</inkml:trace>
  <inkml:trace contextRef="#ctx0" brushRef="#br0" timeOffset="106983.48">14122 10401 317,'-8'-4'314,"2"-4"-87,0 5-63,-1-1-41,1-4-36,-1 6-20,0-3-11,1 2-5,0-1-3,-2-1 1,2 3-1,0-2 3,0 4 2,6-4 1,-7 4 2,7-3-3,-7 3-6,7 0-8,-6-4-11,6 4-8,0 0-6,0 0-6,0 4-6,0-4-2,0 0-3,0 3-2,0 1 2,6 2 0,1 6 0,0-1-1,-1 8 2,0-5 1,0 5 1,2-2 0,-2 2-1,0 0-1,1-1-1,0 1 3,-7 2 0,6-3 0,1 1 0,-7-2 0,6-2 1,-6 4 1,0-5 0,0-2-1,0-1 0,0 0-1,0-4 0,0 0 0,0-3 0,0 3 0,0-7 0,0 4 0,0-4-2,0 4 2,6-4 0,-6 0 1,8 0-1,-8 0 1,0 0-1,0-4 1,-8 0 2,8-3 0,-6-4-3,0 0 1,-1 0 1,1-8-2,-1 5 1,0-5-1,-5 1 1,4-4-1,-4 1 0,6-1 1,-8-4-3,2-1 1,5 7-1,-6-6 1,6-1 0,1 6-1,6-6 1,0 7-2,0-3 1,6 5 0,1 0 0,0 3 0,-1 0-1,7 4 0,-7 0 0,1 1 3,0 2-1,5 5-1,-6-2 0,2-1-1,-2 6 1,7 0 1,0 0-1,6 3-3,1 0 3,7 2 0,-2-2 2,2 5 1,-1-1-1,7 0 1,-1 4 0,1 3-1,-7 1 1,6 4-1,0-1-1,-5 1 0,-2 2 1,9-2-1,-10 3 0,-4 0 1,7-4-1,-7 0 0,-1 0 0,1 1 0,-1-5 0,1 1-1,-7-1 2,6 1-1,-5-3 1,5-2 0,1 1 0,-1 0-2,-7-3-6,9-2-10,-8 3-12,6-3-16,-6-1-20,7-2-26,-7 5-32,-1-5-33,2-3-42,-9 4-63,2-4-105,-7 0-71</inkml:trace>
  <inkml:trace contextRef="#ctx0" brushRef="#br0" timeOffset="107191.36">14095 10620 53,'7'0'431,"-7"0"-115,0 0-114,12 0-75,-4-3-49,11-2-33,1 2-19,5-4-10,8 2-8,0-1-1,-1 2-4,7-3 1,1 3-4,-1-4 0,-1 5 0,1-4-2,1 3-3,-2 1-6,2-1-20,6-4-32,-7 1-43,-1 4-69,2-4-115,-2-1-98</inkml:trace>
  <inkml:trace contextRef="#ctx0" brushRef="#br0" timeOffset="110294.44">13743 10159 14,'-6'0'170,"6"0"-25,0 0-26,-6 0-24,6 0-21,0 0-19,0 0-14,0 0-12,0 0-8,0 0-7,0 0-4,0 0 0,0 0-2,0 0-1,0 0 0,0 0 1,0 0 5,0 0 2,-7 0 6,7 0 6,0 0 4,0 0 7,0 0 2,0 0 0,0 0 0,0 0-1,0 0-6,0 0-6,0 0-7,0 0-5,0 0-4,0 0-4,0 0-3,0 0 1,0 0 2,0 0 0,0 0 2,0 0 2,0 0-3,0 0 2,7 0 0,-7 0-2,0 0-1,0 0-5,0 0-1,0 0-1,6 0 0,-6 0-1,0 0-1,0 0 1,0 0-1,0 0 2,0 0 0,0 0 0,0 0 1,0 0 0,0 0 0,6 0 0,-6 0 0,0 0 0,0 0 1,7 0 0,-7 0-1,7-4 2,-7 4-1,6 0-1,7-4 2,-7 4 1,1-4-2,0 1 2,5 3-2,2-4 1,-2 0-1,-5 0 0,13-3 2,0 4-2,-2-4 1,2-1-2,6 1 0,1 0 0,-1-4 1,6 3-1,1-3-1,6 4 0,0-9 0,0 7 0,7-3 1,-8 2-1,8-2 0,-13 1-1,6 4-1,-13-4 0,0 4 0,-6 3 0,-1-3-4,-5 3-5,-8 0-10,6 1-11,-4 3-15,-2 0-18,0-3-20,-6 3-27,0 0-28,0 0-35,0 0-43,0 0-54</inkml:trace>
  <inkml:trace contextRef="#ctx0" brushRef="#br0" timeOffset="115565.44">10889 11118 148,'0'0'138,"0"0"-22,0 0-16,0-3-13,0 3-7,0 0-4,0 0-7,0 0-7,0 0-7,0 0-5,0 0-8,0 0-6,0 0-7,0 0-10,0 0-4,0 0-5,0 0-5,0 0-3,0 0-1,0 0-1,0 0-2,0 0-1,0 0-1,0 0 0,0 0 1,-6 0-2,6 0-2,0 0 0,0 0-1,0 0 1,0 0-4,0 3 1,0-3-2,0 0 1,0 0-1,0 0 0,0 0 0,0 0 0,0 0 4,0 0 1,0 0 0,0 0 3,0 0 1,0 0 0,0 0 3,0 0-2,0 0 1,0 0 1,0 0 1,0 0 0,0 0 0,0 0 1,0 0 1,0 0 0,0 0-2,0 0-1,0 0-1,0 0-1,0 0-3,0 0-1,0 0-3,0 0-4,0 0-2,0 4-3,0-4-3,0 0-3,0 0-3,0 0-9,0 0-10,0 0-29,0 0-40,0 0-53,0 0-80</inkml:trace>
  <inkml:trace contextRef="#ctx0" brushRef="#br0" timeOffset="117229.77">15019 10401 160,'-11'0'136,"-3"2"-28,1-2-16,1 0-15,-2 0-11,2 0-1,-3 0 1,3 0 4,5 0 4,1 0-1,-7 0 2,7 0 4,6 0 3,-6 0 2,-2-2-2,8 2-3,0 0-4,-6-4-2,6 4-3,0 0-6,-6-4-8,6 4-7,0-4-7,-7 1-6,7 3-9,0 0-6,0-4-7,0 4-4,0-4 0,0 4-3,0 0-4,0 0-1,-7 4 0,7-4-2,0 0 0,0 0-2,0 0 1,0 0 1,0 0 0,0 0 0,0 0 0,0 0 0,0 0 1,-6 0 0,6 0 0,0 0-1,0 0-2,0 0 0,6 0 0,-6 0-1,0 0-1,7 0 0,0 0-1,-7 0 0,6-4 2,0 4 0,8 0 2,-1-4 1,6 4-1,-7-2 2,9-3 0,-1-2 1,-1 2 0,7 3-1,-6-2-1,6-3 1,-7 3 1,7-4-1,0 4-1,-7-3 1,8 4 0,-8-4 0,1 3 0,-1-4-1,1 1-1,-7 4 1,7-2 0,-7-1-2,0 2 2,-1 0 0,-4 1 0,4 3 0,1-4-2,-6 0-2,6 4-6,-2-4-5,-2 2-10,-3 2-8,-1 0-7,-5 0-10,8 0-9,-8-5-12,7 5-10,-7 0-11,0 0-10,0 0-14,0 0-23,0 0-33,-7 0-58,-1 0-75,-3 0-73</inkml:trace>
  <inkml:trace contextRef="#ctx0" brushRef="#br0" timeOffset="117569.57">15053 10176 37,'-7'0'312,"7"0"-50,0 0-47,-7-3-42,7 3-35,0 0-29,0 0-21,0 0-15,0 0-10,0 0-9,0-4-4,0 4-2,0 0-2,0 0-2,0 0-1,0 0-1,0 0-1,0 0-3,0 0-7,0 0-6,0 0-7,0 0-5,0 0-3,0 0-5,7 0-4,-7 0-1,0 0-2,0 4-1,7-1-2,0-3 1,-1 5 0,1 2 2,5-3-1,2 7 0,-2-4 2,2 0 0,5 4 1,1 0 0,0 1 1,-1 2-1,7 1-1,0-5 2,-6 5-1,6-1-6,-1 5-6,-5-4-19,7 4-29,-1-2-31,0 2-43,-1-1-66,-5 0-121,0-3-119,-1 0-63</inkml:trace>
  <inkml:trace contextRef="#ctx0" brushRef="#br0" timeOffset="119705.28">15822 10093 94,'0'-4'272,"-7"1"-53,7-1-43,-6-4-31,6 1-15,0 0-8,-7 3-1,7-4-2,-6 5-3,6-4 4,-6 0 5,-1-1 1,0 4-1,7-4-11,-6 6-13,6-3-10,0 2-8,-6-1-12,6 4-17,-7-3-16,7 3-17,0 0-10,0 0-8,0 0-8,0 0-4,0 3-2,0 1-1,0-1 3,7 2 1,-1 1 1,0 5 1,1-3 3,6 6 3,0-2-1,0 2 0,6-2-1,-5 5 0,-2-2 1,8-1 1,-1 5 1,1-1-1,0-3 1,-1 4 2,1-1-1,-8 0-1,8-4 0,0 5-1,-1-4-2,-5-1-1,-2-3-4,8 1-3,-7-1-6,1-1-9,-8-2-8,6-1-13,-5-3-11,6 4-16,0-6-14,-6 2-18,6 0-10,-7 0-12,1-4-17,6 0-21,-7-4-31,8 0-37,-14 0-73,0 2-89</inkml:trace>
  <inkml:trace contextRef="#ctx0" brushRef="#br0" timeOffset="120069.43">15614 9997 403,'-7'-7'363,"0"-4"-109,1 4-82,6-4-49,0 0-35,6 3-21,1-3-14,0 1-13,5-1-7,2 3-12,-1-4-3,0 6-5,0-2-2,7 1-4,-8 3-4,1 0 1,0 4-1,7 0-1,-7 0-2,0 8 1,0-4 0,0 7 2,7-1 1,-8 6-2,8-2 0,-7 1 0,7 3-1,-8 4 1,8-4-1,0 0-1,6 1 0,-7-1 0,7 1 0,0-4-1,7-1 0,-7 1 0,7-5 0,-7-3 0,7 1-1,-7-1 0,6 1-3,0-8 2,1 4 2,-7-4-1,7 0 1,-7 0 2,0 0 1,-7 0-1,-5-4 6,-2 4-2,2 0-1,-8 4 1,1-4-3,-7 0-1,0 2 1,0-2 0,0 5 1,0 2 1,-7-4-2,1 5 2,-8 3-2,-4 0 0,-2 0-2,-7 4-1,1-1-6,-6 1-5,-1 0-5,-6-1-9,7 1-10,-8-4-13,7-1-14,1 2-16,0-5-19,-1 1-13,7-6-23,0-2-30,-1 0-46,2 0-71,-7-2-74</inkml:trace>
  <inkml:trace contextRef="#ctx0" brushRef="#br0" timeOffset="120457.65">14878 9913 110,'-8'0'268,"2"-3"-60,0-1-57,-1 0-43,0 0-27,1 0-13,6 0-2,-6 2-1,6-2 0,-7 1-1,7 3 3,0-5-2,0 2 1,0 3-3,0-4-3,0 4-6,0 0-5,0-4-5,0 4-8,0 0-7,7-4-6,-7 4-7,0 0-6,0 0-4,6 0-4,-6-3-2,6 3 0,8 0-2,-2-4 1,2 1-1,5 3 0,-6-4 2,14 1 1,-8-5-2,7 4 0,-6 1 2,6-5-1,0 2-1,-7 2-1,7-4 0,0 5-9,1-5-10,-1 1-16,0-1-23,-1 0-29,-5 2-37,5-1-38,-4-5-47,-2 5-98,-5 1-97</inkml:trace>
  <inkml:trace contextRef="#ctx0" brushRef="#br0" timeOffset="121953.46">15046 9869 166,'0'-4'192,"14"0"-38,-8 1-33,1-1-27,5-3-21,-4 4-13,4-5-10,2 1-7,-2-1-3,1-2-6,7 2-2,-7 1-1,6-4-1,1 0-3,-1 0-2,1 0 0,0-1-4,6-2-2,-1 3-3,2 0-3,-1 1-3,5-2 1,-3 1-3,-2 0-1,6 0-2,-7 1-3,3-2 0,4 4 0,-6-1 0,-7 1-1,8 0 0,-1 4 1,-6-3 0,-1 5 2,0-6-1,1 4-1,-7-1-1,0 2-1,0 3 0,0-3-1,-7-1 1,1 4-5,-7 0 3,7-4 1,-7 4-1,0 0 0,0 0 0,0 0-6,0 0-7,0 0-10,0 4-14,0-4-16,0 0-21,6 4-28,-6-4-39,0 0-51,-6 3-75,6-3-90</inkml:trace>
  <inkml:trace contextRef="#ctx0" brushRef="#br0" timeOffset="122441.61">15169 9539 83,'0'-4'299,"0"-3"-48,0 4-43,0-4-38,0 3-30,0 0-22,0-3-16,-5 3-12,5 1-5,0-2-6,0 3-7,0-2-7,0 4-6,0-4-5,0 4-11,0-4-7,0 4-9,0 0-7,0 0-5,0-3-6,0 3-4,0 0-3,5 0 1,3-5-3,5 2 1,0-1-1,7-3 0,0 0 1,12-1 0,-6 1 1,7 0-2,6-5 0,-7 5-1,7 0-1,-7 0 1,8-1-2,-7 1 0,-1 4-2,1-4-8,-1 3-18,-6 0-27,7 0-37,-7 4-47,0-3-61,-7-1-91,-5 0-127,-2 0-81</inkml:trace>
  <inkml:trace contextRef="#ctx0" brushRef="#br0" timeOffset="124837.4">17262 10045 371,'0'-5'459,"5"3"-104,-5-5-92,0-1-68,0-4-46,9 2-40,-3-1-36,0 0-28,0 0-22,1 0-11,6 0-3,-6 1-4,-1 1-3,8-1 0,-2-1-2,2-1 0,-3 6 0,3-6 2,-7 5-2,6 3-1,-7-3 0,0 3-1,8 4 0,-1-3 0,0-1 1,6 4-3,1 0-2,0 0-7,-1 0-18,7 4-27,-6-4-34,6 3-41,-7 1-50,1-1-79,0 5-127,-14-1-96</inkml:trace>
  <inkml:trace contextRef="#ctx0" brushRef="#br0" timeOffset="124993.4">17314 10243 13,'7'0'329,"-1"-4"-104,14 0-80,-9 1-52,17-5-36,-2 1-23,0-4-13,7 0-14,-1 0-14,7-4-19,1 5-34,-1-9-53,-1 4-71,8-7-107</inkml:trace>
  <inkml:trace contextRef="#ctx0" brushRef="#br0" timeOffset="125561.26">18618 9462 244,'0'-10'498,"-7"1"-121,7 3-122,0-2-82,-8 2-43,8-3-30,0 6-22,0-4-21,0 0-19,0 3-13,0 0-11,0 0-7,0 4-5,0 0-2,0 0-1,0 0-1,0 4 1,8 4-1,-8-1 1,7 3-1,-2-1 1,2 5 0,7 1 0,-2 2 2,-5-1 1,6 5-2,0-2 2,1 3 1,-2 0-1,1-4 0,0 5 0,-1-6-2,3 2-1,-3-1 1,2 0 0,-2-3 0,1-1-1,1-2 1,-3-2 0,-4 1-1,1-3 1,-3 0-1,2-5 0,-7 1 0,0-2 0,7 3 0,-7-5 1,0 0 0,-7 0 0,7-7 0,-12 0 1,4-1 0,-4 0-1,-1-3 1,0-3-1,-6-1 0,-1 1 0,6-5 0,-5-3 0,-1 0 0,-6-3 0,7-1 0,-1 0 0,1 1 1,-7-4-1,13 2-1,-7-2 1,1 0 1,5 3-1,8 1 1,0 4-1,6 1-2,0 3 2,0 1-1,0 2-2,6 3 0,0 4 2,8-4-2,-8 7 1,14-3 1,-7 3 1,7 4 0,-1 0 0,0 0 0,8 0 1,-1 4-1,-1 3 0,1-3 2,0 7-3,7-4 0,-1 8 0,8-5-1,-7 6 4,-1 1-2,1-2 0,6 4 0,0-2 1,-1 2-1,-4 3 0,5-4 2,-7 5-4,1-6 3,-1 5 0,2-3 0,-9-1 1,-5-2-1,0 1-1,-2-2 0,-4-1-3,-8-2-6,1-4-11,-1 1-18,-6-1-25,0 0-32,-6-1-41,-1 0-62,-13-3-107,2-1-118,-2-3-67</inkml:trace>
  <inkml:trace contextRef="#ctx0" brushRef="#br0" timeOffset="125747.3">18663 9573 430,'0'0'448,"0"0"-124,0 0-98,6-4-66,1-1-44,6 2-31,7-4-25,5 0-18,1-1-12,8-3-11,-2 1-6,6 2-4,2-6-1,0 3-1,-2 0-3,1-1-2,0 2-2,1 1-2,-8-1-1,7 0-5,-6 1-9,-7 2-19,-6 0-26,-8 0-41,1-1-50,-6 1-78,0-3-140,-14 2-95,0 1-49</inkml:trace>
  <inkml:trace contextRef="#ctx0" brushRef="#br0" timeOffset="126041.15">17508 9319 319,'9'-3'353,"-9"3"-97,6-4-73,0 0-54,-6 1-32,13-5-25,-6 1-18,6 0-14,-7 0-7,8-1-5,5-3-5,-6 1-3,13-2-6,-7-3-3,14 1-4,-7-1-2,0-2-4,7 1-1,6 2 0,-7-4 1,8-1-2,-1 4 0,7-3-5,-1 0-20,-6 0-45,7-1-67,-14 5-113,7-1-128,-13 3-79</inkml:trace>
  <inkml:trace contextRef="#ctx0" brushRef="#br0" timeOffset="127445.59">19907 9041 48,'-12'4'148,"5"-4"-38,0 4-24,1-4-17,-1 4-12,1-4-8,0 0-10,-1 0-8,7 3-9,-7-3-6,7 4-5,0-4-4,-6 0-3,6 0-2,0 0-1,0 3-1,0-3 1,0 0-1,6 0 1,-6 4 0,0-4-1,7 0 1,0 3-1,-7-3 1,6 4 1,0-4 2,1 0 1,-1 0 0,1 0 3,0 0 4,-1 0 0,0 0 1,2 0 4,4 0 2,1-4 2,-6 1 2,6-1 0,6 1 0,0-1 0,1-3-3,7-4-2,-1 3-2,6-3-4,-6 0-2,7 0-2,0 0-3,-8-4-1,8 1-1,-8 3 0,2 0-2,-7 0-1,-1 4 0,-6-4 0,-1 3 0,2 1 1,-7-4-1,-1 7 0,1-3-8,-7 3-22,0-4-36,0 6-59,-7-6-109,1 4-104</inkml:trace>
  <inkml:trace contextRef="#ctx0" brushRef="#br0" timeOffset="127718.74">19784 8785 463,'0'-3'467,"0"-6"-116,0 3-103,6 2-67,-6-3-47,7-5-32,-7 4-27,13 6-18,-7-6-16,0 4-12,2 1-10,-2-1-9,0 0-3,1 0-2,0 4-3,5 0-1,1 0-1,1 4 0,6 4-1,-2-1 0,2 1 0,-1 2 2,7 5-1,1 4-1,-7-1 0,6 0 1,6 4 1,-6 3 0,0-2-1,0 2-1,6 1 1,-6 0-1,7-1-3,-7-3-10,1 4-25,-2-4-28,2 0-42,-8-1-50,1-2-75,0-1-139,-1-3-109,-6-1-51</inkml:trace>
  <inkml:trace contextRef="#ctx0" brushRef="#br0" timeOffset="129377.45">20566 8458 245,'-13'-7'268,"6"4"-65,1-5-46,-1 1-26,-6 0-6,6 0 0,1 3-13,0-4-13,-1 1-12,0 0-8,0-1-5,2 1 0,-2-4-1,7 8-7,-8-1-5,8 0-8,0 0-4,0 1-5,0 3-9,0-4-11,0 4-10,0 0-7,0 0-7,0 0-4,0 0-1,0 4-1,8-1 1,4 5 2,-5-1-1,0 0 2,6 4 0,0 0 2,0-3-1,7 3 1,-1 3-1,0-3 0,0 5 1,8-7-1,-1 7 0,0-2-3,6 2 2,-5-2-1,6-3 3,5 3 0,-6-3-2,1 0 2,7 1-1,-7-2 1,-1 2-1,1-5 1,-1 0-5,-5 0-3,-1 1-9,0-5-14,-1 1-13,-5 0-22,0-1-25,-1 0-32,-12 2-36,12-5-42,-13 0-63,2 0-99,-8-5-78</inkml:trace>
  <inkml:trace contextRef="#ctx0" brushRef="#br0" timeOffset="129803">20436 8298 431,'0'-4'502,"0"-4"-121,0 1-118,6 0-82,0-4-54,1 3-38,-2-2-29,15-1-21,-6 3-12,-1 0-11,7-2-6,6 3-5,-7 3-4,0-4-2,0 6 1,8-4-1,-7 4 2,0 2-1,-1 0-3,6 2-2,-4 4 1,-9 0-1,8 2-2,-7 3 0,7 3 0,-8 1 0,1-1 0,-6 5 4,5-1-1,3-2 4,-9-2 0,6 3-2,2-5 0,6 3 0,-7-5 1,7 1-3,-2 0 1,2-3-3,0-1 1,5 1 2,-5-5-1,7 1 1,-8-1 0,7-3 0,6 4 2,-7-4 0,9-4 0,6 4 0,-8-3 3,7 3-1,-7-4-1,1 1 2,7-1 0,-8 4 0,-6-4-1,7 4-1,-8 0 0,0 0-1,3 0 1,-8 4 0,-2-4 0,2 4 1,0 3-1,-1-4 0,-5 4 3,5 1-2,-6-1 0,0 0 1,-7 0-2,8 5 1,-14-1 1,6 0 0,-6 1 0,-6 2-1,-8-3 1,2 3-1,-8-3 0,1 4-2,-7-5-2,-1 5 1,-11-1-4,5-2-1,-7-1-6,-5 3-8,-1-2-15,1-1-20,-1-4-33,1 1-46,-1-5-62,0 1-91,8-4-106,-2 0-58</inkml:trace>
  <inkml:trace contextRef="#ctx0" brushRef="#br0" timeOffset="132765.07">19419 10147 201,'-7'0'258,"7"0"-48,0-3-40,0 3-32,0 0-23,0 0-17,0-4-10,0 4-5,0 0-4,0 0-5,0-4-6,-6 4-11,6 0-9,-6 0-8,6-4-8,-8 4-6,8 0-8,0 0-5,-6 0-6,0 0-3,0 4-1,-8 0-3,0 0-2,2-1-2,-7 5-2,-1-4-5,7 3 1,-13 3-3,5-2-1,1 0-1,-4 3-7,4-4-6,0 0-6,1 0-6,-8 4-6,2 0-10,5-4-9,-5 5-8,-9-1-5,8 0 2,1 3 4,-1-3 6,0 1 7,-1 2 11,0-3 10,2-5 12,6 6 10,-1-5 7,0 1 5,1-1 4,6 1 5,0-4 8,1-4 8,4 2 7,2-2 9,6 5 5,-6-5 6,6 0 4,0-5 0,0 5-3,6-2-5,-6 2-4,6-4-7,8 0-4,-2-3-5,8-1-2,-1 2 1,1-6-2,6 5-1,-6-4-3,13-1 3,-7-2-4,6 3-1,-5 0-2,4-3-6,3 2 0,5-3 0,-7 1-1,7-4-2,1 3 0,-2-3 1,8-1 1,0-3-1,6 0-1,-1 0 0,8 1 1,6-5-1,1 4-2,-1-3 0,7-2-1,6 2 0,-7-1 0,1 1-1,6 3-1,-6-4 2,0 4-2,-1-3 1,1 6 0,-8-4 0,3 2 0,-9-1 2,7 4 2,-6-5 2,0 6 8,0-2 4,-8-3 4,8 5 5,-1-3 5,0-1 2,2 2 2,-1-3-3,-7 4-3,-2-3-4,4 1-2,-2 3-6,-8-6-3,-3 5-3,-2 0-2,-8 3-2,3-3-1,5 3 0,-13-3-2,5 3-1,-3 0-1,-2 4-1,-6-3 0,5-1 0,-5 5-2,0-5 1,-1 3-1,-6-2 1,6 3 0,-5-3 1,-2-2-2,2 2 0,-1-1 1,-7 1-1,1-1 1,-1-3 0,1 3 0,-1-3 1,-6 0-1,6-5-1,-6 5 2,0-1-1,0 2 1,-6-2-2,6 1 1,-6 0 0,-1 0-1,7-1 1,-6 5-1,-1-5 2,-6-3-1,7 4 0,-8 0 1,8 3-2,-7-4 1,0 1 0,0-1-1,0 2 0,-6-2 0,5-3 0,-5 4-1,-1-4 0,0 3 1,-5-2 1,5-1 0,-1 0 0,-4-4 0,-7 4 1,6 1-1,-7-6 2,1 5 1,-7 0 2,0 1 1,-1 2 1,-5-3 5,6 5 1,-2-3 2,-3 6 10,5-1 9,6 1 5,-6-1 4,7 3-1,5 2-4,-5-1-2,6-5-1,-1 10-10,9-5-12,-2 0-6,1 3-4,-7-3-2,6 1 0,0-1-2,1 3-2,-7-2 2,-1-2 0,1 1-1,0-1-3,-6 3 3,-1-3-2,1-3 3,-1 5-1,1-2 1,5 2 0,-5 2 1,6-2 3,-1 2-4,1 1 3,7-1-1,-1 2 0,0-2 0,8 1-1,-8 3-1,7-4-2,0 5 1,0-4 1,1 3 0,-2 1 0,1-5-1,0 4 0,0 0 1,0 0 1,0-3 0,0 5 0,0-3-1,-6 1 2,5-3 0,8 3 2,-7 1-1,0-1-2,6 0 0,-5 1-1,4-1 0,-4 0 0,5 0-1,0 1 0,1 0 1,0-1 1,-7 0-1,6 1 1,0 3 2,1-4-2,-6 0 0,4 0-2,2 4 1,0-3 0,-1-1 0,-6 1 1,6 3 0,1-4 0,0 4 0,-8-3 1,14 3-1,-6-4 1,0 4 3,-2-4 3,8 4 5,-6-4 6,6 4 7,-6 0 8,6-3 3,0 3 4,-7 0 0,7-5-2,-6 5-3,6 0-6,0-3-7,-7 3-6,7 0-7,-6 0-4,-1-3 0,1 3-3,6 0-2,-6-3-1,-2 3 1,2 0-1,0 0 2,-1-4-1,-6 4-1,7 0-1,-1 0 1,-6 0 0,0 0 0,0 0-1,0 0-1,0 0 1,0 0 2,0 0-1,-1 0-2,2 0 2,-1 0-3,-7 4 2,0-4-2,2 3 0,-9 0-3,1 0 1,-6 5 1,-7 0 0,-1 3 0,1-4 1,-7 4 0,1 0 2,-1-4 1,1 0 0,6 4-2,-7-3 2,7-1-2,-1 0 1,1 2 0,-6-3-2,5 1 1,2 1 1,5 0 0,-6 1 0,1-1 1,4 0-1,-5 3 0,-6-1-2,5 5-1,-5-3 0,-1 2 1,1 0 0,-7 1 1,6-3 0,0 2-1,1 1 3,5-1 1,-5-3 0,-1 3 0,1-2-1,-1 3 0,1-5 0,-1 1-1,1 4 0,6-3-1,-7-3 0,1 3 0,-1-1 0,0 3-2,0-2 0,1-1-6,-1 3-11,1 2-11,-7-2-4,-1 1-1,1 2-9,-1-1-9,2 2-9,-9 0-4,9 5 0,-9-6 6,2 5 1,1 0-2,4 0 9,1-3 7,-1 3 8,2 0 9,4-4 7,3 0 2,11 0 1,-1 1-1,2-1-2,7-3-2,-1 0-4,6-1-1,0-3 1,7 0-1,0-4 4,7 0 2,-7 1 4,13-1 3,-6-3 4,-2 0 5,8 0 3,0-4 4,-6 2 1,6-2 0,-6 0 0,6 0 0,0 5 0,0-5 0,0 0 0,0 3 0,0-3 0,0 0 0,0 0 0,0 4-1,0-4 1,0 3 0,0 2-1,0-5-1,6 0 2,-6 3 0,0 1-1,6-4 1,-6 4-2,0-4 1,8 3 0,-8 0 0,0-3 0,6 5-2,-6-1 3,0-1-1,13 0 2,-7 1 0,1 0 0,5 3 1,2 1-2,-7-5 2,5 4-1,2 0 0,-2 1-1,2-1 0,-1-3 0,7 4 1,-8-2 1,0 2-2,9 3 1,-8-3-1,0 2 0,0 1 0,6-3 0,8 7-3,-7-5 1,5 5 2,-5-1 0,6 1 0,-1 0 0,9-1 0,-2 1 0,1 0 3,-2 0-2,9-1-1,0 1 0,-2-1 0,1 1 1,7 0 0,-8-1 0,9 4 1,-3-2 1,-5 2-1,8-4 1,-8 5 0,7-2-1,-1 6 1,0-5 0,8 0-3,-7 1 0,6-1 0,0 1 0,0-1 0,1 4 1,-2-8-1,8 5 1,-13-1 1,6 1 1,0-4-2,0-1 2,-6 1 0,6-5-3,-7 6 2,-5-2 0,-2-3 0,2 3-2,-7-3 0,-1 5 0,1-7 0,-8 7 1,8-2-1,-6-3 1,-2 4 2,0 0-1,2-1-1,-1 1-1,1-3 0,5 1 0,-6-1 0,7-1-1,-7-1-1,0-2 0,7 3 2,-1-4 1,-6 1 0,1-1-1,4 0 0,-5 0 0,8 1 0,-9-1 1,8 0-1,-7-3-2,0 3 1,0 1 0,0 0 1,1-5 0,-8 3 1,0-2 0,1 4-1,-1-4 2,1 0-1,-7-1 0,-1 1 0,-4 0 1,4-4-1,-4 0 2,-2 3-1,-6 0 0,6-3 2,-6 0 0,0 4-2,0-4-2,-6 5 1,0-2-1,-2 0 1,2 5 2,0-5-3,-7 5-2,6-1 1,-1 0 1,3 0 1,-7-3-2,4 4-1,2-5 0,0 4 1,-1 0 1,-6 1 0,6-4-1,1 4 1,0-1 0,-1-5 0,-1 3 0,8-2-1,-5 1 0,5 0 0,0 0 1,0-1-2,0-3-1,0 4 1,5-4 1,-5 4-1,0-4 0,0 0 1,0 0 0,0 3 1,0-3 0,0 0 0,0 0 0,0 4 0,0-4 1,0 0-1,0 0 0,0 4-1,0-4 1,0 0-1,0 0 1,8 0 0,-8 0 0,7 0 0,-7 0 0,0 0 0,6 0 0,0 0 1,-6 0-2,7 0 1,-1 0 0,1 4-1,0-4 1,5 3 0,-4-3 0,4 4-1,-7-1 1,10 1 0,-2-1 1,-7-3-1,0 4 0,8 0 1,-14-4-2,6 4 1,0-4-1,2 0 0,-2 0 0,0 0 1,-6 0-1,7 0 0,-1 0 0,1 0 0,0 0 1,5 0-3,2 0 2,-8 0 0,7 0 1,0 0-1,0 0-1,1 3 0,4-3-4,-11 0-3,6 4-7,-6-4-11,6 3-12,-6-3-9,-1 5-11,0-5-7,0 2-7,2-2-7,-8 0-12,0 0-16,0 0-24,0 0-52,0 0-87,0-2-84</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in"/>
        </inkml:traceFormat>
        <inkml:channelProperties>
          <inkml:channelProperty channel="X" name="resolution" value="6301.34619" units="1/cm"/>
          <inkml:channelProperty channel="Y" name="resolution" value="6301.34619" units="1/cm"/>
          <inkml:channelProperty channel="F" name="resolution" value="1999.5116" units="1/in"/>
        </inkml:channelProperties>
      </inkml:inkSource>
      <inkml:timestamp xml:id="ts0" timeString="2021-05-17T12:45:51.364"/>
    </inkml:context>
    <inkml:brush xml:id="br0">
      <inkml:brushProperty name="width" value="0.05292" units="cm"/>
      <inkml:brushProperty name="height" value="0.05292" units="cm"/>
    </inkml:brush>
  </inkml:definitions>
  <inkml:trace contextRef="#ctx0" brushRef="#br0">15776 15647 47,'-6'0'101,"6"0"-4,0 0-5,-6 0-1,6 0-3,0 0-6,0 0-7,0 0-3,0 0-5,0 0-4,0 0-4,0 3-6,0-3-5,0 0-5,0 0 1,0 0-4,0 0-3,0 0-4,0 0-2,0 0-2,0 0-3,0 0 0,0 0-2,0 0 1,0 0-1,0 0 2,0 0 4,6 0 2,-6 0 2,0 0 3,0 0 3,0 0 1,6 0 3,-6 0 2,0 0-1,0 0-1,0 0-6,0 0-3,-6 0-4,6 0-4,0 0-7,0 0-6,0 0-4,0 0-6,0 0 0,6 0-3,-6 0-1,0-3-2,7 3-1,6 0-1,-7 0-1,1-5 4,6 5-1,6-2 1,1-2 0,0 4 0,-1-4 1,-6 0 1,6 1 0,1-2-1,0 5 2,-7-3-1,13 3-1,-6-4 1,5 4 0,1-2-1,7 2 0,-7-6 0,0 6 0,1-2 0,-1 2-2,0-4-3,-1 4-2,1 0-1,1 0 0,-8-4-2,8 4-3,-8 0-2,-6 0-5,-1 0-2,9 0-2,-15 0-2,8 0-5,-8 0 0,0 0-2,0 0 2,-6 0 4,7 0 4,-7 0 3,7 0 2,-7 0 5,6 0 3,-6 0 5,0 0 2,0 0 3,0 0-1,0 0 2,0 0 0,0 0 2,0 0 1,-6 0-1,6 0 1,-7 4-2,7-4 2,-7 0-3,7 0 0,0 0-1,0 0-1,-6 0 0,6 0-2,6 0-1,-6 0-2,0 4 2,0-4-2,7 0 0,-7 0-1,7 0-4,-7 0-3,0 0-8,0 0-8,0 2-17,0-2-18,0-2-26,0 2-30,0 0-40,0 0-57,-14 0-81,8 2-83</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in"/>
        </inkml:traceFormat>
        <inkml:channelProperties>
          <inkml:channelProperty channel="X" name="resolution" value="6301.34619" units="1/cm"/>
          <inkml:channelProperty channel="Y" name="resolution" value="6301.34619" units="1/cm"/>
          <inkml:channelProperty channel="F" name="resolution" value="1999.5116" units="1/in"/>
        </inkml:channelProperties>
      </inkml:inkSource>
      <inkml:timestamp xml:id="ts0" timeString="2021-05-17T12:47:04.776"/>
    </inkml:context>
    <inkml:brush xml:id="br0">
      <inkml:brushProperty name="width" value="0.05292" units="cm"/>
      <inkml:brushProperty name="height" value="0.05292" units="cm"/>
    </inkml:brush>
  </inkml:definitions>
  <inkml:trace contextRef="#ctx0" brushRef="#br0">9723 10326 104,'19'-2'202,"1"-6"-38,6 1-25,-13 3-25,7-4-19,0 5-16,-14-1-18,7 1-18,-7-2-11,1 5-6,-1-2-4,-6 2-2,7-4-4,-7 4-3,0 0-3,6-4-4,-6 4-3,0 0-5,0 0-6,0 0-15,0 0-23,-6 4-23,6-4-24,0 4-19,0-2-19,0 3-19,0-2-18,0 1-16</inkml:trace>
  <inkml:trace contextRef="#ctx0" brushRef="#br0" timeOffset="615.61">9899 10316 31,'0'-4'230,"0"4"-17,0 0-29,0 0-27,0-3-20,0 3-18,0-4-19,0 4-19,0-4-11,0 0-10,0-3-8,0 4-10,0 3-9,-7-5-5,7 3-4,0-2 2,-6 0-3,6 0-2,0 1-3,0-1-4,-7 0-4,7 0-1,0 2 3,-6-3 1,6 5 4,0-3 2,-7-1 0,7 4 0,-6-7 1,-1 3-1,7 0-5,-6 1-1,0-1-5,-2 1-2,2-1-3,-6 0 1,5 1 0,0 3-1,-6-5-2,-7 5-2,8-3 1,-8 3-1,1-3 0,-7 3-2,0 0 0,-7 0 1,7 0 0,-7 3-1,1 0-1,-1 2 3,1-2 0,-1 1 0,-6 3 1,0 0-1,0 1 0,-1-1 1,0 5 0,2-6 0,0 9 1,-8 0 0,0-1-1,0 9-1,-1-2 1,-3 1 0,4 0 0,1 4 0,6-1-2,-2-3 1,9 9 0,0-6 1,6 0-3,7 4 0,-2-4 3,16 6-1,-3-6 0,8 1-1,0-1 0,13-2 0,-6-1 1,7-4 0,11 0-4,-5 0 3,12-7-1,7 4 2,7-8 0,0 5 2,6-9 0,0 4 2,13-7-1,-1 0 3,2-7 0,13 4 1,-14-9 1,14 5-1,-8-8 0,8 4 1,-8-7-1,-6 3-2,6-3 0,-5 3 0,-1-4-1,-13 5 2,0-1-2,-6-2 0,-7 2 0,0 1 8,-13-1-4,0-4-2,0 7 1,-13-2 0,1 3 1,-8 0 8,-6 4 7,6 0 1,-6-1 7,0 5 5,-6-1 2,6 1 3,-6 3-3,6 0-7,0-5-9,-8 5-3,2 0-9,0 5-4,-1-5-3,7 3-3,-6 1-2,-1-1-2,7 5-1,-7-1-2,7 0 1,0 0 2,7 1 0,0-1 1,-1 1-1,1 3 2,-1-4 0,8 1 0,-8 3 2,0-4-1,0 1 0,8 2 0,-8 1 2,7 0 0,-6 0 0,0 4 2,-1-1 0,0 1-2,1-1 0,-7 2 2,7-2 0,-7 1 0,0 3 0,0-3-2,0 2 0,-7 2-1,7-4 1,-13 3-1,7 1-7,-8-1-19,1 0-25,-1 0-34,-4-3-40,4 0-47,-5-1-60,6-3-96,0-3-119,7 2-62</inkml:trace>
  <inkml:trace contextRef="#ctx0" brushRef="#br0" timeOffset="891.95">11118 10522 296,'0'0'362,"0"0"-114,0 0-85,6 0-50,-6 0-28,0 0-19,0 0-9,0 0-8,6 0-7,-6 0-8,0 0-8,0 0-6,0 0-7,0 0-4,0 2-2,-6 6-1,0-1-2,-9 5 1,4-2 0,-3 9 0,-5 3 0,5 0 0,-12 4 0,7 3-2,-1 0 0,-7 0-3,9 4-7,-2 0-25,8 0-41,-2 0-72,2 4-148,5-8-115,-6 4-70</inkml:trace>
  <inkml:trace contextRef="#ctx0" brushRef="#br0" timeOffset="7403.57">9450 14093 200,'6'-4'315,"-6"1"-90,0 3-69,0-4-46,0-3-24,6 3-17,-6 0-10,7 1-5,-7-2-3,0-2 6,7 5 8,-7-2 7,6 0 6,-6 0 6,0 0 5,5-3 3,-5 3 1,8-3-1,-8 0-6,0-1-8,0 1-8,0 0-5,0-1-3,-8 1-5,8 0-8,-5 3-8,-1-3-3,-1 3-4,7-3-5,-7 3-7,1 1-8,6-1-4,-6 1-3,-1-1 0,0 0-3,1 0-4,-1 1-4,-6-2-4,0 5-15,-7-3-4,-5-1-6,5 4-6,-6 0-6,-7 0-4,1 4 0,-14-4-3,7 8 11,-6-5 1,-1 5 3,1 3 4,-1-4 5,7 0 7,-7 4 4,7-3 3,6 2 6,-5 1 1,4 0 0,3 4 2,-3-1 0,9 2 2,-1-3 0,-1 10 1,1-5-3,6 1 1,1 3 2,0-4-3,12 3-1,0 2 1,1-5-2,12 4 2,-6-3 2,14-1-2,-9-4 1,16 5 1,-1-8 2,-1 3-3,7 1 0,-1-4 0,2 0-2,6 0 1,5 0-1,-6-4 0,9 4-1,4-6 0,-6 1 1,13-2 0,1-4 2,-2 0 0,8 0 2,-1 0 1,1-4 1,0 0 0,0-3 0,-1 4-1,-5-5-3,-2 1-7,1 0-2,-5 3-5,-2-3-2,1 0 0,-14-1-1,1 5 1,-1-5 3,-12 5 6,5-2 6,-11 2 4,-8-1 2,7 1 2,-13-2 3,0 5 2,-6-2-1,-1 2 0,-5 0-1,-8 0-4,0 0 1,1 0-1,-7 0-2,0 2-1,-1 3 0,1-2-2,0 1 2,1-1 1,5 5-1,0-8 0,7 8-1,-7-8-2,14 3-1,0 0 0,6-3-2,0 5 0,6-5-2,0 3-1,8-3-3,-1 0 2,-1 0 0,8 0 2,0-3 2,6 3 0,-7-5 1,7 5 1,-6-3 4,6 3 0,-7-3 2,1 3-1,-7 0 0,1 3 1,-2-3-2,2 3 1,-8 2 0,0-2 1,1 5-1,6-1 1,-13 4 0,6 3 0,1 1 2,-7 0-1,6 3 1,-6 1-2,0-1 1,-6 4 0,6 3 1,-7-2-1,1-2-2,-7 4 0,0 2 0,7-6-1,-8 6-5,2-6-17,-2 4-26,1 2-32,0-5-45,6-4-69,-5 0-129,-2 1-107,-5-5-62</inkml:trace>
  <inkml:trace contextRef="#ctx0" brushRef="#br0" timeOffset="7990.02">9951 14328 257,'-6'0'290,"6"0"-78,0 0-61,0 0-41,0 0-30,0-4-19,6 4-15,0 0-10,1 0-8,6-4-3,0 0-2,13 4 2,-6-3 3,6-1 2,6 4 2,-6-4 0,7 4-1,-7 0-5,7 0-4,-7 4-5,7 0-6,-7-1-4,0 5-2,-1-2-1,-5 2-1,0 4 1,-7-1 1,0 0 0,-6 3 1,-1 1-1,-12 4 1,-1-2 0,-6 5-1,-8 1-1,2 2-1,-13 4-1,0-3 0,-1 3-2,-7 0 1,2 1-2,-1-4 1,6 3-2,1-7 0,-2 3 1,15-6 0,-1-1 0,8-3 0,5-1 0,7-6-1,7-1 1,12-7-1,7 0 1,7-4-1,12-7 1,14-3-2,6-8 0,14 0-3,12-4-8,0-3-12,13-4-13,7-3-18,0-1-17,0 0-21,6 0-28,-13 0-34,1-2-38,-8 2-45,1 4-69</inkml:trace>
  <inkml:trace contextRef="#ctx0" brushRef="#br0" timeOffset="16435.58">11209 15500 23,'0'0'394,"-6"4"-91,6-4-87,0 0-67,6 0-42,-6 0-28,5 0-20,-5 0-13,8 0-10,-2 0-9,1 0-7,-1 0-7,1-4-3,-1 4-1,0 0 2,2-4-1,-2 4 1,7-4-1,-6 4 1,-1 0 0,1-2-1,-1 2-3,-6 0-1,0 0-2,6 0-4,-6-6 1,6 6-1,-6 0-1,8 0 1,-8 0 0,11 0 0,-3 6 1,5-6 0,7 0 0,-1 2 0,7-2 0,-1 0 1,9 0-1,5 0 0,1 0 0,-2 0 0,7 0 0,-5 0 1,5-2-2,8 2-1,-8-6 0,7 6 1,1-2-2,5 2 1,-6-4 0,0 4 0,1 0 1,-9-3 0,9 3 0,-7 0-1,-1-5 2,2 5 0,-2 0 0,-7 0 1,9 0-1,-9 0 0,1 5 0,1-5 1,-1 0-1,7 0-1,-7-5 1,0 5 0,-1 0 1,2 0 1,-7 0-1,5-3 0,-5 3 0,-1-4 0,-5 4-2,-7 0-1,-2-4 1,2 4-3,-7 0 3,1-4-2,-2 4 0,-6 0 2,8 0 0,-1 0 0,-1 0-2,2 0 2,0 0-1,-8 0 1,6 4 0,2-4-2,-1 0-1,7 4 3,-8 0 1,8-4-1,-7 3 0,7 2 0,-8-2 0,2 1 1,5-4 0,-12 0-2,6 2-1,-7 4 2,6-6-1,2 2 1,-8-2-1,8 4 1,-8-4 0,1 0 0,-1 0 0,7 4 0,-6-4 1,-1 0 0,8 0-1,-8 4 1,7-4 0,0 0 0,-8 0 1,9 0-1,0 0 1,-8 0-1,0 0-1,2 0-3,4 0-4,-6 0-10,1-4-16,0 4-17,-7 0-24,6 0-30,-12-4-36,6 4-43,-7 0-66,0 0-86,7 0-70</inkml:trace>
  <inkml:trace contextRef="#ctx0" brushRef="#br0" timeOffset="19472.09">14219 7968 68,'0'-4'249,"7"0"-61,-7 1-49,6-1-34,-6 0-24,0 0-22,7 2-18,-1-2-17,-6 0-10,7-3-4,-7 3 1,0 0 7,0 0 3,0 1 5,0-2 1,0-1 2,0 3 2,6-5-4,-6 4-2,0-4 0,6 5 1,-6-3 1,0-3 5,0 6 2,0-5 12,0 1 15,0 3 11,0 1 6,0-5-2,0 4-3,0 1-3,0-4-4,-6 3-13,6 1-12,-6-1-15,6 0-12,0 4-7,0-4-3,-7 4-2,7 0-2,0-3-1,0 3-1,0 0-1,-6 0-1,6 0 1,0 0-1,-7 0-3,7 0 0,-6 0-1,-1 0-3,1 0 0,-14 0-2,7 0-1,-13 0-3,6 0 0,-12 3 2,5 1-1,-5 0 0,-7 0 0,7 3 1,-8-3-1,-5 2 3,-1 6 0,7-5-1,-6 4 2,-1 0 3,1 0 0,-2 4-1,9-4 2,-8 3 0,7 1 0,-6 3 1,-1 1-1,0-1 1,-1 0 0,3 5 3,4-5-1,-6 7 2,7-2-1,1-2 1,-1 1 1,6 4 0,1-3 0,6 2 0,-1-3-1,0-1 1,9 5 2,5-4-1,0 4-2,0-4 1,6 0 1,1 0 0,6 0 0,0-1-1,0 1-1,0 1 1,6-5 0,1 4-1,12-3 0,-6-5-1,7 4-1,0-4 0,5 1-1,1-3 0,14 2 0,-1-3-1,0 0 2,-1 1 0,9-6 1,5 2 2,-2 3 1,4-4 1,-2-3 0,7 3 1,0-4-1,-8 5 2,8-4-1,-7-1 0,1-3 1,5 0-1,-6 0 0,0-3 0,0 3 0,-6-4 2,6 0 0,-6 0 0,6-3 2,-7 0 2,1 0 0,0-4 2,-8 3 2,9-2 4,-8-1 5,-1-4 2,-5 4 2,-1-8 0,0 2 1,1-2-1,-6-3 0,-1 0-6,0-4-2,-7-4-3,8 5-2,-8-8-2,-5 4-2,-2-4 0,1 0-4,-6 0 1,0-3-3,-1 7 0,-1-6-1,3 7-1,-1-1 0,-2 0 1,-5 2-2,7 6 0,0-4 0,-7 2 1,7 5 0,-7-1-1,0 8-2,0-7 1,0 7-1,0-3 0,0-1 0,0 3-3,-7 5-5,0-4-6,0 4-7,2 0-7,-10-4-1,10 3-1,-8 1-4,0 0-3,0 0 0,-7-1 3,8 1 0,-8 3-15,0-3-18,1 0-23,-1-1-38,-6-3-56,-1 5-108,2-6-100</inkml:trace>
  <inkml:trace contextRef="#ctx0" brushRef="#br0" timeOffset="21857.28">9990 8949 91,'0'-3'187,"0"-1"-39,0 1-35,7-4-22,-7 3-18,6-4-15,-6 5-14,0-1-13,6-3-11,-6 4-3,7-2-4,-7 1-2,7 1 1,-1 0-1,-6-5 1,7 4 3,-1 0 7,0 1 10,-6-1 9,0 0 9,0 0 6,0 4 6,0-2 3,0 2-1,0-4-3,0-4-8,0 5-8,0-1-5,0 0-4,0 0-2,-6 1-5,6 3-6,-6 0-3,6-4-5,0 4-2,0 0-6,0 0-5,0 0-3,0 0-1,0 4 2,6-4-2,-6 3 0,6 1 0,-6 0-1,14 0-1,-8-1 2,1 1 0,6 0 0,0 0 2,6-2-1,8 6 1,-1-4 2,7-1 2,-1 5 0,7-8 0,13 4-2,-1 0 1,22-1-1,-2-3 0,14 3-1,6 1 0,7-4-1,13 0 1,7 0-1,-1 5-1,-1-5-2,2 3-11,-7-3-20,0 3-20,-7-3-22,-7 4-29,-5-4-33,-1 4-40,-13-4-59,-6 0-84,0 3-72</inkml:trace>
  <inkml:trace contextRef="#ctx0" brushRef="#br0" timeOffset="22666">15881 9136 63,'0'0'248,"0"0"-55,0 0-47,0 0-38,0 0-28,6 0-23,-6 0-18,7 0-12,-1 0-6,0 0-4,8-3-2,6 3 2,-1-5 4,7 3 5,6-2 3,7-4 8,1 5 4,5-5 6,8 2 5,-1-2 0,6 1-4,0-1-4,1 1-5,7 0-8,-1 0-8,6-1-6,1 1-7,6-1-4,1 4-3,5-3-1,1 3 0,0 1-2,0-1 1,0 4-1,-3-3-3,-2 3-16,-1 0-24,-8 0-36,-6 0-49,-6 0-68,-7 3-136,-13-3-95</inkml:trace>
  <inkml:trace contextRef="#ctx0" brushRef="#br0" timeOffset="28409.94">14148 12126 453,'0'-12'364,"-7"5"-115,0-3-68,1 2-51,0 1-51,6 0-29,-8 0-16,2 3-8,0-4-12,-1 5-5,1-2-3,6 5-4,-7-3-1,7 3 0,-7-4 1,7 4-1,-6-2 0,6 2-3,-6 0 0,-2 0 0,2 0 1,6 0 1,-6 0 0,0 0-1,6 0 2,-7 0 1,0 0 1,1 0-1,0 0-1,-1 2 0,-6-2 0,-6 0 0,-1 4-2,0-4 0,-5 8 7,-1-5-2,-1 5-2,-5 3-2,-1-1 0,1 2 0,-1 3 0,-6 2-5,0 2-4,-6 3 4,5-3 2,-5 6 1,5-4 2,1 6 0,0-2-1,7 0 5,-8 2-4,6 2 0,10-4 0,-2 1 0,0-4 0,6 0 0,6 0 0,2-1-1,4-6-1,8 4-1,0-5 1,8-3-2,4-3 1,8-1 2,6 1-2,1-5 1,5 2 2,14-5 0,-1-5 0,8 2 0,5-9 2,6 5-3,-4-3 1,5-2 0,0 1-1,-6 0-3,0 0-3,-1 1-2,-13-2-3,2 1-5,-9 0-4,2 1-3,-7 2-1,-7-3 3,-7 3 1,0 1 1,-6-4 4,1 0 6,-8 4 4,-6-5 4,0 6 1,0-2 1,-6 1 0,6-1-1,-8 6-1,-4-6-4,5 4-6,-6 1-5,1-1-4,-1 4-1,-1-4-2,2 4 1,-2 0-3,8 4 3,-1-4 2,1 0 4,12 0 5,1 4 2,-1-4 2,8 3-2,-2 1-3,15-4-2,-8 0 0,14 0-2,-7 0-2,-1 0-1,7 0 0,2 0 3,-1 0 4,-1 0 4,0 0 2,-5-4 4,-2 4 1,9 0 2,-15 0-1,6 0 1,-12 0 0,1 0 0,-8 0 1,1 0 1,0 0 2,-7 4 3,0-4 5,0 8 2,-7-6 8,-6 6 4,-1-1 3,1 5 0,-7-2-1,-4 5-1,4-1-5,-6 5-1,-1-5-8,-5 6-5,12-3-4,-5 5-2,5-3-3,0-2-2,7 2-12,-1 0-23,14-2-41,-5-5-64,5-2-100,5 2-101</inkml:trace>
  <inkml:trace contextRef="#ctx0" brushRef="#br0" timeOffset="28640.05">15046 12348 309,'0'0'391,"-7"0"-118,7 0-92,-5 0-62,-1 6-39,-8-4-21,8 2-14,-8 4-9,-5-1-4,6 1-4,-6 2-4,4-2-2,3 3-2,-1-1-1,-6 1-5,5 4-3,2 0-4,5-1-1,-6 1-2,7-1-1,-1 1-1,1 4-4,-1-5-1,0 5-9,7-4-16,0-1-29,0 1-35,7-5-53,0 2-85,-1-5-137,1 4-86</inkml:trace>
  <inkml:trace contextRef="#ctx0" brushRef="#br0" timeOffset="29156.04">13646 13024 60,'6'-5'371,"-6"5"-71,6-3-70,-6-1-54,8 4-36,-8-3-27,6 3-20,-6-4-21,-6 4-19,6 0-17,0 0-13,0 0-10,0 0-6,0 0-2,0 0-5,6 0-1,-6 0-3,6 0 0,1 0 1,6 0 1,0 0 0,0 0 1,6 0 0,7-4 1,7 0 3,-1 4 0,1-3-3,7-1 1,-2 1-1,1-1-3,0-3-9,7 3-17,-7 0-25,1 1-22,-2-5-25,-5 2-33,0 1-39,-7 1-42,0-2-48,-7 2-92</inkml:trace>
  <inkml:trace contextRef="#ctx0" brushRef="#br0" timeOffset="29383.13">14264 12775 108,'-12'3'293,"-8"-3"-73,7 4-62,-1-2-44,2 3-35,-8-2-26,8 1-17,-8 4-12,7-1-8,-1 0-4,2-4-2,-1 9 1,6-5-3,-6 4 1,7 0-1,-8 0-1,8 4-1,0-4-1,-8 3-1,8 1-2,0-1-1,-1 1-1,7 0 0,-6 0-1,6 3-9,-7-4-25,7-3-44,0 5-77,0-7-140,0 3-94</inkml:trace>
  <inkml:trace contextRef="#ctx0" brushRef="#br0" timeOffset="30105.72">13998 13162 482,'13'-11'514,"-7"0"-146,0 1-131,-6-2-86,7 5-51,-7 0-33,0 0-21,0-1-12,0 5-6,0-1-4,0-3-6,-7 7-5,7-3-5,-6 3-3,0-5-4,-1 5-2,-6 0-2,0 0-2,-1 5-2,-11-2-1,-1 0-3,0 5-1,-7 3-1,-6 3-1,0-3-2,0 4-1,0-1 3,-1 5-1,-5-5 4,6 5 4,7-4 3,-8 3 1,8 0 3,5-4 1,-5 5 1,6-1 1,0 1 1,7 3-4,-1-4 0,7 0 1,-2 1 0,10-4-1,5 2-1,5-2 1,10 3-2,-2-3 1,7 0-1,6-3 0,6-2 2,1-3 1,6 1 5,-1-4 1,7-2 1,3-2 3,-3 0 0,7-2 1,-7-2 0,1 0-2,-1-3-1,-6 3-2,1-4-3,-1 1-1,0 0 0,0-4-2,-6 3-1,-7 2 2,7-6-1,-14 5 0,1-4 1,-1 3-1,-6 1 1,-7-1 0,0 2 0,-6-2-2,0 5-2,-12-5-6,-1 4-5,0 2-3,-6-3-1,-1 2-2,-6-1 1,6 1 0,1 3 3,-1-4 4,0 4 6,8-4 3,-1 4 1,6 0 0,0 0 1,7-4-3,0 4 1,7 0 0,0-3-1,6 3 0,6-4 1,6-3-1,2 4 1,5-6 2,8 3 0,-1-2 0,0 0 1,7 1-1,-8-1 0,2 6 0,-1-6 0,-7 4-1,-5 1 1,-2-1-1,-5 4 1,0 0 0,-7 0 0,0 0 2,-1 0-2,-5 4 2,-1-1 1,-6 1 2,0 4-2,0-1 2,-13 3 1,1 2 0,-1-2 0,0 6-1,-7-2 0,0 4-1,1-3 0,-1 4-2,2-2-1,4-2-1,1 3 0,0 1-3,0-1-5,7-3-17,6 0-18,-7-1-22,7-3-27,0-3-32,0-1-41,7 0-48,-7-7-64,12 0-102,1 0-57</inkml:trace>
  <inkml:trace contextRef="#ctx0" brushRef="#br0" timeOffset="30401.93">14969 13145 66,'0'-5'546,"0"2"-96,0-1-126,6-3-108,0 3-71,7-3-46,1 3-34,-3 1-23,9-1-14,1 4-13,4-3-8,-5 6-4,0-3-4,-1 7-2,1-3 1,-15 3-1,10 4 1,-9 1 1,-6-2 1,0 5 1,-6-1 0,-1 5 2,-6-4 0,-7 3-2,7 0 0,-13 0-1,6 1 0,-5-1-1,-1-3 0,6 0-2,0-4 0,7-1-1,7 2 0,-7-9-2,13 4 0,0-7-1,13 5 2,6-10 0,6 2-1,16-4-2,4-5-5,8 2-5,5-9-13,6 0-23,9-2-32,5-4-50,0-2-71,0 1-112,7-3-104,-13 0-67</inkml:trace>
  <inkml:trace contextRef="#ctx0" brushRef="#br0" timeOffset="32171.92">17327 13174 27,'-6'0'137,"-1"0"-16,-6 0-11,13 0-10,-7 0-8,1 0-9,6 0-9,0 0-8,0 0-11,0 0-10,6 0-11,-6 0-8,7 0-5,0-4-4,-7 4-3,6 0 0,-6 0 1,0-4 3,7 4 2,-7 0 1,6 0 2,-6 0 1,0 0 2,6 0-4,-6 0 1,0 0 1,0 0 2,0 0 3,0 0 3,0 0 6,8 0 4,-8 0 6,6 0 4,-6 0 0,0-4 1,6 4 2,-6 0-1,0 0-4,5 0-4,-5 0-6,0 0-5,9 0-7,-9 0 5,0-3-12,6 3-6,-1 0-5,3 0-5,5-4-2,0 4-1,13-4 0,-6 4-9,11-4 3,9 2 1,5-3 3,2 5-1,11-3 1,1-1 0,6 1-1,6-5 1,2 4 0,-2 1 0,0-1 1,8 1-1,-8-1 1,1 1-1,6-1 0,-6 0 0,0 4 0,6-4 0,-6 4 0,-2-3-1,3 3 0,5 0 0,-7-4 1,8 4-1,-7-4 0,-1 1 1,-6 0 0,7 3 2,-6-5 0,-1 1-1,-6 1-1,-8 3 1,1-5 0,1 5 0,-8-2 0,1 2-1,-7-4-1,7 4 0,-14-3 0,7 3 1,-6-5 0,-1 5-1,1-3 1,-1 3 0,-12-4 1,6 4 0,-13 0 0,7-4-1,-14 4 0,7 0-1,-6 0-1,-1 0 0,1 4-2,-7-4 1,6 0-1,-6 0 1,6 4-1,-6-4 2,0 0-1,8 3 1,-2-3 1,6 0 0,-5 5 0,6-5 1,0 0 0,1 0 0,-2 0-1,-6 0 1,2 0 0,4 0 0,-5 0-1,-7 0 0,7 0 1,-7 0 0,6 0 2,-6 0 0,0 0-1,0 0 1,0 0 1,0 0-1,0 0-1,0 0 2,0 0-3,0 0 0,0 0 1,0 0 0,0 0-2,-6 0-2,6 0-4,-7 0-11,7 0-14,0 0-16,-7 0-24,1 0-32,0 0-32,-8 0-47,-5 0-76,-1-5-117,-6 5-80</inkml:trace>
  <inkml:trace contextRef="#ctx0" brushRef="#br0" timeOffset="33509.97">11521 10657 111,'7'-4'115,"-1"1"-12,-6-2-7,0 5-4,0-2-4,0 2-3,0-4-5,0 4-1,0-4-6,0 4-7,0 0-2,0 0-5,0-4-4,7 4 0,-7 0-3,7 0-6,-7 0-1,0 0-7,6 0-5,-6 0 0,0 0-5,0 0-4,0 0 0,6 0-4,-6 0-4,0 0-3,0 4-3,0-4-4,0 0-2,0 0 0,0 0-2,0 0-1,8 0 0,-2 0 0,-6 0 0,11 0 0,-3 0-1,12 0-1,6 0 1,0 0 0,13-4 0,0 4 1,13-3 1,0 3 0,7-4 0,0 4-1,6-4 0,6 4-1,1-3 0,0 3 1,6-5 0,-6 5-2,5-3 0,-4 0 1,-8 3 0,5-4 1,-4-1-1,-2 5 0,3-3 0,-3 0 2,-4 3 0,-1-4-1,-1 4-1,1-4 2,-8 4-2,2-3 1,-1 3 0,0-4 1,6 0-1,-12 0-1,0 4-1,0 0 0,-8-3 1,1-1-1,1 1 1,-14 3-1,0-4 1,-7 4 1,-6 0-1,-6-3 0,6 3 0,-13 0 0,6 0 0,-6 0 0,0 0 0,0 0 0,0 0 1,-6 0-2,6 0-6,0 0-5,-6 0-7,6 0-9,-7 0-15,7 0-17,0 0-18,0 0-16,0 3-18,0-3-26,0 0-30,0 0-44,0 0-74,7 0-74</inkml:trace>
  <inkml:trace contextRef="#ctx0" brushRef="#br0" timeOffset="35004.29">13046 10664 171,'14'0'118,"4"0"-32,2 4-20,0-4-7,-1 4-4,6-1-14,3 1-12,4-4-7,1 3-4,-1 1-2,7-4 6,1 3 1,-1-3 1,7 0 7,-1 4 9,1-4 8,5-4 6,2 4 2,-7-3-3,5 3 0,8-4 1,0-3 4,6 4 3,0-5 2,7 1 2,-1 0 5,8 0 2,-1-1 2,0 1-3,-1-1-9,9-3-10,-1-1-10,-7 6-8,0-2-10,0-3-5,-1 4-7,-4 0-5,-1 0-2,-1 3-2,-5 0-1,-1 0-2,-6 1 0,-3 3-1,4 0 1,-1 0 0,-7 3 0,7 1 0,-7 0 0,7 0 0,-7-1 0,6 1 0,1-1-1,0 4 0,-1-3 1,7 0 0,0 0-1,-6 3 1,6-3 1,7 2 1,-7-1 1,0 2-1,6-4 1,-4 5 0,-2-4-2,-6 0-1,-1 3 0,1-3 0,-8 2-1,2-1 1,-2 2 0,-5-4-2,0 1 2,0 0 0,0 0-1,-1-1 1,1 1 0,-1-1-1,-5 4 2,5-3 0,-6 0-2,7 0 1,-1-1 0,1 1 1,-1 0-4,1-1 2,-1 0-1,-5 2 0,5-1 2,-6 2 0,1-2 0,-1 3 0,-7-2 4,1 2-2,-1 1 0,1-2 0,-1 2-1,-6-1-1,0 1 0,1-1 0,-1 0-1,-7 0-2,1 1 3,-1-1 0,-6 0-1,1 0 0,-1 1 0,-1-5 1,-5 1 0,0 0 1,5-1-2,-12 1 0,8 0 0,-2 0 1,0-1 0,1 2 1,6-3 0,-1 2 0,1 4 0,1-5 1,-1 1-2,0 4 1,6-5 0,-5 4-2,5 0 0,6 1 0,-4-1 0,-1-3 1,-1 3 0,0 0-1,-7 1 1,3-1 0,-3 0 2,-5 1-2,6-5 1,-7 5 0,1-1-1,-1 0-1,1 1 1,0 0 0,-1-1 0,-6 0 1,0 0-1,6 1 0,-6-1 2,8 0-1,-2 0 0,0 1 1,0-1-2,7 0 0,-6-4 0,5 5-1,3-4 1,-9 3 0,6 0 0,8 1 1,-13-1 0,6 0-1,0 0 0,-8 1 1,10-1 0,-10 1-1,2-2 0,-7 6 0,7-4 0,-7-1 0,7 1 0,-1-1 0,1 0 0,-1 0 0,7 0-2,-13-3 0,13 3 1,-7 1 1,-6-5 0,8 4 0,-2 1 0,0-4 0,-6 3 0,7-3 1,-1 2 0,0 0-1,1-4-1,0 2 1,5 4-1,-4-5 2,-2 1 0,0 4-1,-6-6 1,7 3 0,0-2 0,-7 1 0,6 0 1,-6-1-3,7 1 1,-7 0 0,0 3 0,6-4 0,-6 5 1,6 0-1,-6-6 0,0 6 2,7-1 0,-7 5-1,7-4 0,-7-2 0,0 1 0,0 1 0,6 2-1,-6-3 0,5 2-1,3 2 1,-8-4-1,7 0 0,-7 5 0,5-6 3,3 2-1,-8-1 1,6-3-2,1 3 0,-1 0 0,-6 0 1,7 1 0,-1-1-2,0-2 1,2 1-2,-2 1-3,-6-3 4,6 4 1,1-4-1,-7-1 0,6 1 0,1-2 1,-7 3 1,0-1 5,6-1-3,-6 1-3,7-4 1,-7 4-1,0-1 0,0-3 1,0 4-2,0-4 3,6 0-1,-6 4 1,0-4-1,0 0-1,0 0 0,0 3 0,0-3 1,0 0-2,0 0-1,0 4 1,0-4-2,0 0 2,0 0 1,0 4 0,0-4-1,5 0 1,-5 0 0,9 4 0,-9-4 1,0 0 0,6 3-1,-1-3-1,-5 3-1,8-3 1,-1 0 0,-7 4 0,0-4 0,0 4 1,0-1 1,6 1-1,-6-4 1,0 4 0,0 0-1,0-1 1,6 4-1,-6-3 1,0 3-1,0-3 1,0 0 0,0-1 0,0 2 1,0-2 0,0 0 0,0 0-2,0-3 2,0 5-1,0-2-1,0 1 1,0-4 0,0 4-1,7 0 0,-7-1 0,6 1 1,-6 0-1,0-1 0,0 5 0,0-4-1,0-1 1,0 4-1,7-3 3,-7-1-2,0 1 1,0 0-1,0 3 0,0-7-1,0 4 0,0-4 1,0 3-4,0-3 3,0 4 0,0-4 0,0 0 1,0 0 2,0 0-1,0 0 1,0 0 0,0 0 0,0 3 1,0-3-1,0 0 0,0 0 0,0 0 0,0 0 0,0 0-1,0 0-1,0 0 0,0 0 1,0 0 0,0-3-1,0 3 0,0 0-1,0-4 1,0 1 0,0 3 0,0 0 0,0-4 0,0 1 1,0 3 1,0-4-1,0 0-1,0 4 1,0-4 0,0 4-1,0-3 0,0 3-3,0 0-3,0 0-9,0-4-23,7 4-33,-7 0-49,0 0-69,0 0-118,0 0-118,0 0-78</inkml:trace>
  <inkml:trace contextRef="#ctx0" brushRef="#br0" timeOffset="38966.45">12622 15709 187,'0'3'204,"8"-3"-66,-2 4-41,0 0-21,1 0-10,6-1-7,0 0-4,-1 1-4,8-4-3,0 4-1,6-1-7,-7 5-7,8-4-7,4 4-8,3-6-1,-2 5 3,1-2 0,6 2 3,-6 1 7,-1-1 10,6-4 7,2 5 5,0-5-1,-9 1 0,9 0 1,-1-1 2,1 1-4,-1-4-6,6 4 1,7-4 2,0 0 6,1 3 3,12-3 0,0 0-3,0 0-1,0 0-3,6 0-1,1 0-7,0 0-6,6 0-4,7 0 1,-7 4 7,7-4 6,6 4 3,0-4 4,7 4 3,-1-4 3,2 3 2,5-3-1,1 0-7,-2 0-9,9 0-2,-9 0-2,15 0 2,-1 0-2,-7 0 3,8 0 2,-1 0-1,0 0 1,1 0 0,-1 0 2,0 0 2,0 0 4,1 0 6,5 0 2,0-3 6,3-1 1,4 4-2,5-4-6,-3 4-8,11-4-7,1 1-9,5-1-3,-5 0-5,6-3-3,6 3-1,-6-7 1,0 4-1,6 0 0,-6-4-2,0-1-4,0 2 0,0-2-3,-7 1-2,0-3-4,1-1-2,-8 4-1,2-3-2,-8-1 0,0-4-2,-7 5-2,2-1 1,-1-3 0,-8 3-1,-5-3-3,1 0 3,-9 0-1,-5-1 1,-7 2 2,0-3 1,-6 3 4,-6-2 2,-2-3 13,2 4 5,-8-1 12,8-2 10,-8 1 10,-6-1 7,7-1 3,-6 0 4,5 0-5,1 4-6,-7-4-11,0 3-11,7-3-8,-7 4-7,1-4-6,4 4-7,2 0-4,1-4-2,-2 3-2,-6 1-1,0-1 7,-6 5-4,-2-5-4,-3 5 1,4-1-1,-5 1 0,-2-1-1,2-4 0,-1 4-7,0-2 3,0-2 1,0 5 1,1-5-1,-2 5 0,2-4 1,-7-2 0,5 3 1,1-2-4,1 1 3,-2-1-3,2-2 0,-1-1 1,-1 0-3,8 1-1,-13-6-2,7 5 1,-14 0-2,5 0 0,-3 1-1,-9-2-8,-6 2-10,0-2-5,-7 1-5,1 1-8,-7-1-7,-7-1-8,1 5-11,-7-3 2,7 2 2,-7-3 0,0 4 0,0-5 2,0 6 5,-7 1 6,7-2 7,0 0 3,-7 4 8,7-1 3,-6 1 6,6 2 7,-6-2 1,-1 2 3,1 4 1,-1-1 1,-6 1 5,7 0 0,-8 4-3,2-3-1,-3 5 1,-3-6 1,4 4 1,2 0 6,-8-3-6,1 3 5,-1 0 1,0 1 0,1 0-1,-7-2-1,0 1-1,-1 4-1,-5-3-3,6 3 0,-7-3 1,1 3 4,-7 0 2,7 0 2,-8 0 0,1 0 2,0 0 2,-7 0 2,1 0 1,-1 0-2,1 0 0,-1 0-1,1 0 0,-2 0 1,9 0 0,-7 0 0,5-4 0,1 4 0,0 0 0,-7 0 1,7 0 1,0 0-1,0 0 0,-7 0 0,0 4-3,0-4 1,1 0 1,-6 0 2,-2 3-2,1-3-1,0 0 0,-6 3 1,5-3 0,7 0 0,-6 0-1,7 0-3,-8 4 2,8-4-1,-1 0 2,1 0 0,-2 0 1,9 0-1,-1 0 0,-7-4 0,7 4-1,-7 0 2,7 0 1,1-3 0,-1 0 2,6-1 2,0 0 1,8 1 1,-8-1 1,7 0-1,6 0-1,0 1-2,1-1-1,-1 1-2,8-4 3,-2 7-2,8-4-3,-7 0-1,6 0-1,1 4 0,-1-3-2,-5 3-1,4 0-1,2-5 2,0 5 0,-8 0 1,8 0 0,0-3 2,-1 3 1,1 0 0,-1 0 0,0-4 2,7 4 0,-6-2-1,0 2 4,-1-4-2,7 4-1,0 0 3,0 0-2,-7-4-1,7 0 0,0 4 0,0 0 0,0 0-1,0-4 1,7 0-2,-7 4 2,0-3-3,7-1 2,-7-3-1,6 4-2,0-2 1,-6-2 1,0 4 0,0-5 0,-6 1-1,-7-4-1,6 4 1,1 0 3,-7-5 0,0 5-2,6-3 0,-5-2 1,4 4 2,2-3-1,0 5 1,6-6-2,-6 1 0,6 0 0,6 0 1,-6-3 0,6 3-1,0-3-1,2-1-1,-2 1-1,0-3 2,7 3 1,1-4 0,-8 4-1,7-1 0,0 1 1,-7 2 0,1-3 2,0 5 6,-1-1-6,7-1-2,-7 6 0,-6-6 0,7 5 1,0 0-1,-1-1 1,0 1-9,8 0 7,-8 0 1,7 3 0,-6-4 0,-1 5 0,7-5 0,-7 4 2,2 2-1,-8-3-3,12 5-1,-5-3 1,0-1-1,-1 1 0,-6 3 0,7-4-3,-7 0 1,6 4 2,-6 0-1,0-4-2,0 4-7,0 0-8,0 0-13,0 0-17,0 0-15,0 0-19,0 4-18,0-4-15,0 0-10,0 4-11,0 0-7,0-4-5,0 0-6,6 3-6,1-3-13,0 0-25,5 0-48,-6 0-102,-6 0-87,0 0-48</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in"/>
        </inkml:traceFormat>
        <inkml:channelProperties>
          <inkml:channelProperty channel="X" name="resolution" value="6301.34619" units="1/cm"/>
          <inkml:channelProperty channel="Y" name="resolution" value="6301.34619" units="1/cm"/>
          <inkml:channelProperty channel="F" name="resolution" value="1999.5116" units="1/in"/>
        </inkml:channelProperties>
      </inkml:inkSource>
      <inkml:timestamp xml:id="ts0" timeString="2021-05-17T12:48:41.702"/>
    </inkml:context>
    <inkml:brush xml:id="br0">
      <inkml:brushProperty name="width" value="0.05292" units="cm"/>
      <inkml:brushProperty name="height" value="0.05292" units="cm"/>
    </inkml:brush>
  </inkml:definitions>
  <inkml:trace contextRef="#ctx0" brushRef="#br0">12016 6015 274,'8'-4'223,"-2"4"-48,-6 0-39,0 0-27,6 0-21,-6-4-13,0 4-9,0 0-7,0 0-5,0-3-5,0 3-2,0-4-1,0 4-1,0 0-2,0 0-2,0-3-3,0 3-3,0 0 1,0-4 0,0 4-2,0 0-1,-6-3-3,6 3-2,0 0 2,0 0-3,0 0-1,0-4 1,0 4-4,0 0-1,0-4-3,0 4 0,0 0-5,0 0-2,0 0-4,0 0-2,0 0-2,0 0-4,0 0 1,0 0-1,0 0-1,0 0-2,0 0 1,-6 0-2,6 0-2,-8 0-1,8 4-2,0-4-2,-6 4-1,6-4-1,-6 3 0,-1 4 0,0-3 1,-6 7 2,1-4 4,-2 7 2,2-2 3,-2-1 0,2 0 1,-2 3 0,1-6 1,7 3 0,-8-1-3,8-2 1,0-1 0,-1 1-1,-6-1 0,7 0-1,-1-3-4,7 3-1,-6-2 0,-1 1-2,0-2-3,7 0 2,-6 0-1,6-2-2,0 3 2,-6-5 2,6 4 0,0-4 3,0 0 3,0 3-2,0-3 2,6 0 3,-6 0 1,0 0 0,6-3 2,-6 3-2,7 0 1,-7-4 1,0 4-1,7-5 0,-1 3-2,-6-6-1,7 1-1,-1-1 2,7 1-3,-6 0 1,5-4 0,-4 0 0,4-1 1,1 2 0,1-1-2,-2-4 2,8 1 0,-8-1 0,8 1 1,-7-1-1,7 0 1,-6 1 0,-2-5 0,8 1 0,-7 3 0,6-3-1,-6 3 0,1 1 1,-2-1-1,1 4 0,1 0 0,-2 3 0,-5 2 1,6-2 0,-7 4-1,0-3-2,2 3 1,-2 4-1,7-4-2,1 1 2,-2 3 0,1-4 0,7 4 1,-7 0 1,6 0-1,-6 0 1,-6 4 2,5-1-1,2-3-2,-7 4 0,-1 0-2,8 0 2,-8-1 0,0 5 0,0-2-1,1-2 1,-7 7 0,7-3 1,-7 3 0,6-1 1,-6 2 0,0 3-1,7-4 2,-7-1 1,0 5 0,0-1-1,0-2 0,0 3 0,0-5 1,0 5 0,0-4-1,0-1 0,5 6 0,-5-5 0,7 0 0,-7-1-1,0 2-1,8-1 1,-8 0-1,5-4 1,-5 4 0,0-4-1,7 0 2,-7 0 0,6 2 0,-6-3 0,0-2-1,8 4 1,-8-6 1,6 3-1,-6-1 0,0-1-1,0 2 1,0-3 0,0 2 1,0 0-2,0-4 0,0 4-1,0-1-3,-6-3-4,6 4-4,-8-4-9,8 0-9,-6 0-14,-1 0-20,2 0-32,-3 0-43,-4-4-65,-1 4-119,-1-3-86</inkml:trace>
  <inkml:trace contextRef="#ctx0" brushRef="#br0" timeOffset="261.16">12036 6111 231,'0'0'212,"7"0"-53,-7 0-39,6 0-29,-6 0-24,7 0-13,-7 0-11,0 0-10,6 0-5,1 0-3,-1 0-5,0 0-5,-6 0-2,7-4-6,-7 4 0,7 0-1,-7 0-3,6 0 0,8 0 0,-8 0-2,7-4 0,7 4 1,-1 0-1,0 0-1,7-4 0,1 4-2,-1 0 0,0 0-1,0-3-15,6 3-14,2-4-27,4 0-39,-6 0-52,1-3-78,-6 4-107</inkml:trace>
  <inkml:trace contextRef="#ctx0" brushRef="#br0" timeOffset="2020.08">12010 5682 49,'0'0'123,"-6"0"-12,6 0-10,0 0-10,0 0-12,0 0-10,0 3-11,0-3-11,0 0-11,0 0-5,0 0-8,0 0-8,6 0-5,-6 0-2,0 0-1,0 0-1,6 0-1,-6 0 1,8 0 1,-8 0 0,0 0 2,0 0 0,6 0 0,-6 0-1,0 0 0,6 0 0,-6 0-1,7 0-1,-1 0-1,7 0 0,-6 0-2,5 0 1,8-3-1,0 3-1,-1 0 1,7 0-1,6 0 0,1-4-1,0 4 0,0-3 0,6-1-1,-6 4 0,-1 0 1,6-4-1,-5 4 0,0-4-2,-1 4-13,1-3-24,-7 3-35,0 0-51,-6-4-88,0 0-104</inkml:trace>
  <inkml:trace contextRef="#ctx0" brushRef="#br0" timeOffset="4612.42">12830 5803 94,'0'0'230,"0"-4"-43,0 4-40,0 0-29,-5-3-25,5 3-16,0 0-14,0-4-8,0 4-6,0 0-7,0-4-6,0 4-3,0 0-3,0-4-3,0 4-1,0-3-3,0 3 0,0 0 1,0-4-1,0 4 1,0 0 0,0 0 0,0-4 2,0 4 2,-7 0-1,7 0-1,0 0-2,0 0-4,0 0-4,0 0-3,0 0-3,0 0-3,0 0-5,0 0-3,0 0-1,0 0 0,0 0-2,0 0 1,0 0-2,0 4 0,0 0-1,0-1 1,0 1 0,0 0 2,0 0-2,0 3 2,0 0-1,-8 4 2,3-4 2,-1 5 0,-1-6 0,1 5 0,-8 1 0,14-5 0,-6 3 1,0-2 0,-1 3-1,7 1-1,0-5 1,0 3 0,0 2-1,0-2 1,7-3 0,-7 5-4,0-5 2,6 4-1,-6-4-1,6 4-2,-6-3-3,0-5-9,0 5-6,7-4-4,-7-2-5,0 3-1,0-1-4,0-4-4,0 3-4,0-3 0,0 0-6,0 4-6,0-4-9,-7 0-14,7-4-14,0 4-13,0 0-17,0 0-22,0 0-28,0-3-39</inkml:trace>
  <inkml:trace contextRef="#ctx0" brushRef="#br0" timeOffset="5138.17">12740 5758 88,'0'-3'211,"6"3"-54,1-3-45,0-1-31,5 0-24,-5 1-18,6-2-12,5 2-5,2-1 2,1-4 1,5 6 1,0-2 1,0 0-3,0 0 1,6 1-4,-6-1 0,1 0-5,-1 4-4,6-4-2,-12 4-3,5 0-1,-6 0-2,1 0 0,0 4 0,-6-4-1,-2 4 1,2 3-2,-8-3 1,1 4-1,-1-1 4,-6 0-3,-6 1-3,6-1 0,-13 3 1,6 2 0,-6-1 0,1-4-1,-2 4-3,0-4 1,2 4 2,-1-3 0,7-1-2,-2 1-1,2-2 1,6-2 2,-6 3-2,6-3 0,6 0 1,-6 0 0,14-1 1,-8 1 0,7-4 0,-1 3 2,8 1 0,0-4 0,0 3-2,-1-3 1,1 5 1,6-5-2,-7 3 2,-5-3-1,5 4 0,0-4-1,-5 4 0,-1-4 0,-7 3 0,6-3 0,2 4 0,-8-4 0,2 4 0,-2-4 2,0 4 3,1-1-3,-1-3 0,1 4 0,-7-1-1,6 1-1,-6-1 0,0 1 0,7 4 1,-7-5 0,0 1 1,0 4 1,0-6 1,-7 6 0,1-4 2,-7 3-1,0-3 1,-1 3-2,-6-3 1,8 3-1,-14-4-1,7 5-2,-7-4 0,-7 3-2,1-3-3,-1 2-5,-7-1-13,0 2-21,3-3-41,-2-1-61,4-3-63,-3 4-86</inkml:trace>
  <inkml:trace contextRef="#ctx0" brushRef="#br0" timeOffset="5719.63">14440 5671 103,'-6'0'177,"6"0"-34,-7 0-25,7 0-20,0 0-20,-5 0-18,-9-4-14,8 4-12,-8 0-6,8 0-3,-7 0-2,7 0-3,-1 0 1,0 0-1,-5 0-1,-2 0-3,1 0-4,-1 0-5,2 0-5,-8 4-2,1-4 0,-7 4-2,0 3 0,0-4 0,-7 1 1,1 3 1,5 1 0,-5-1 0,0 3-3,-1 2 1,0-1 1,1 0 0,0 1 0,-1-2-3,7 5 2,0-4-1,-1-1 2,8 2 0,0-1 0,5-5 0,1 6 2,1-1 3,5-4-2,0 4 2,1-3 0,6 3 0,6-4-1,1 1 0,0-1-2,5-4-1,1 4 0,1-3 0,5 4-1,0-5 0,8 1 0,-1-1-1,13-3 2,-1 5-2,8-5-1,0-5 1,6 5-3,0-3-9,7-1-18,0 1-33,-8-5-41,1 1-78,1 0-112</inkml:trace>
  <inkml:trace contextRef="#ctx0" brushRef="#br0" timeOffset="9754.16">11463 6074 117,'0'0'123,"0"0"-13,0 0-16,0 0-13,0 0-16,0 0-10,0 0-10,0 0-12,0 0-7,0 0-8,0 0-6,0 0-5,0 0 0,0 0-3,0 0-2,0 0 1,0 0-1,0 0-1,0 0-1,0 0 1,0 0-1,0 0-1,0 0 1,0 0-2,0 0 1,0 0-3,0-4 1,0 4 0,0 0 0,0 0 1,0 0 1,0 0 0,0 0 0,0 0 1,0 0 0,0 0 0,0 0 1,0 0-1,6 0 2,-6 0-1,0 0 0,7 0 0,-7-3 0,0 3-1,7-4-2,-1 4 0,0-4-2,1 4-1,-7-4 4,7 4-2,-7 0 1,0-3 1,6 3 3,-6-4 0,0 4 0,0-3 0,0 3-1,0-4 2,0 4-2,6-5 1,-6 5-2,0 0 1,0-2 0,0-2-1,0 4 2,0-4 1,0 4 3,0-4 2,0 4 3,7 0 0,-7 0 2,0 0 1,0 0-1,6 0-1,-6 0-3,0 0-1,0 0-1,0 0-2,0 0-3,-6 0 1,6 0-2,0 0-1,0 0 0,0 0 0,0 0 0,0 0 0,-7 0 0,7 4 0,0-4 0,0 0 0,0 4 0,0-4-1,0 4 1,0-2 0,-6 3 0,6-1 0,0-1-1,0 1 1,0-1-1,0 1 1,0 0-2,0 3 1,0-3 0,-6-1 1,6 4 1,0-3-1,-7 4 0,7-5 0,-7 5 2,1-4 1,6 3-1,0 0-2,-6-4 0,6 5 0,-7-1 1,7-3 0,0 3-1,0-4 0,0 1 0,0 1 0,0-2 0,0 0-1,7 1-1,-7 0 2,0 0 0,0-4-2,0 2 1,0 3 1,-7-5 0,7 4 1,0-1 2,-7 2-3,7-3 0,-6 2 2,6 0 2,0 0-3,-8-4-1,8 3 0,-5 1 0,5-4-2,0 4 2,0 0-2,0-4-1,0 2 1,-7-2 1,7 5 0,0-5 0,0 3 1,0-3 0,0 0 0,0 4-1,0-4 0,0 0 0,0 3 0,0-3 0,0 0 0,0 4-2,0-4-3,0 0-2,0 0-5,0 4-6,0-4-7,0 0-7,0 0-6,0 4-2,0-4-1,0 0 2,0 0 3,0 0 5,0 0 3,0 0 3,0 0 6,0 0 4,0 0 2,0 0-2,0 0-9,0-4-14,0 4-28,0 0-55</inkml:trace>
  <inkml:trace contextRef="#ctx0" brushRef="#br0" timeOffset="10994.23">11495 6612 86,'0'0'89,"0"0"-15,0 0-8,7 0-10,-7 0-12,0-3-10,0 3-7,0 0-4,0 0 0,0 0 7,0 0-1,0 0 2,0 0 2,0-5 1,0 5-1,0 0-2,0 0-4,-7 0 0,7-2-6,0 2-4,-6 0-4,6 0-3,0 0-3,-6 0-3,6-5-1,0 5-3,0 0 0,0-2-1,0 2 1,6-5-1,-6 5 1,0-3 0,0 3 1,6-4 0,-6 4 0,7-4 2,-7 4 0,7 0 0,-7-4 1,0 4 0,6 0 3,-6 0 1,6-3 2,-6 3-1,0 0 3,0 0 0,0 0 0,0 0-3,0 0-2,0 0-2,0 0-1,0 0-2,0 0-2,0 0 0,7 3 0,-7-3 0,6 0 0,-6 4 0,0-4 0,7 4-2,-7-4 1,0 4 0,0-1 0,7-3 1,-7 5-1,6 2 1,-6-5 0,0 3 1,6 2 1,-6-3-1,0 3-1,0-3 0,0 3 0,0-4 0,0 5 0,0-4 0,0 3 2,0 0-2,0 1 3,0-1-2,0 0 0,0 4 0,0-3 0,0-1-1,0 0 0,0 0 0,0 1 0,0 3 2,-6-7-1,6 3 0,0 0-1,0-3 0,0 0 1,0-1-1,0 1-1,0 0 0,0-4-1,6 3 1,-6 0 1,14-3 0,-8 0-1,-1 4 0,3-4 0,-1 0-6,-1-4-12,1 4-25,-1 0-39,0-3-68,-6 0-110,8-1-93</inkml:trace>
  <inkml:trace contextRef="#ctx0" brushRef="#br0" timeOffset="16287.66">12095 6715 204,'0'0'262,"0"-4"-57,6 4-49,-6-3-38,6-1-34,-6 4-19,0-4-11,0 0-5,8 1-3,-8-1 2,0 0 2,6 1 2,0 0 3,-6-1 1,7-1 6,-7 5 5,6-3 6,-6 0-1,0-1-3,0 4-4,0-4-4,0 4-9,0-3-6,0 3-8,0-4-7,0 4-7,0 0-5,-6 0-7,6 0-5,-7 0-2,7 0-2,0 0-4,0 0-2,0 4 0,0-4-1,0 0 1,0 3-3,0-3-1,0 4 1,0 0-1,0-1 1,0 5 2,0-4-1,-6 2 0,6 5 4,-6 1-2,-2-2-1,2 1 0,-7 5-1,6-2-3,1-3-6,0 4-9,-7-5-4,13 1-4,-7 0 0,1-3-1,6-1 2,0 4 4,0-8 5,0 5 7,0-4 4,0 3 3,0-3 3,0 0-1,0-4 1,0 0-2,0 2 1,0-2 2,0 0 0,0 0 1,0 0 0,0 0 0,0 0 0,6-2 2,-6 2-2,7-4-4,-7 0-2,0-3-5,6-1-6,1 1-4,5-4-2,2 0-1,6 0-2,-8-4 0,1 1 2,7-1 6,-7-3 2,6-1 0,1 5 0,-7-5 1,7-2 2,-7 2 2,0 1-1,6 4 2,-5-1 1,-2 1 4,1-2 2,0 9 1,0-4 1,1 4 1,-2-1-1,8 1 1,-7 0 2,0 3-1,6 0 2,-6 0-1,0 1 0,7-1 0,-7 1 0,-6 3-1,6-4 1,-7 4 0,8 0-1,-2-3 1,-5 3-1,-1 0 1,1 0 1,0 0-1,-2 0 0,2 3-1,0 1-1,-7-1 1,13 1 0,-7 3 0,2 1 0,-2-1 1,0 0-1,1 1 1,-1 3 1,1-1-1,-1 2 1,1-2 0,-2 2-1,2-5 1,6 4 0,-6 0-1,0 0 0,0-4 1,-1 4 1,1-3-1,-7 2-1,0-2 0,0-1 0,0 4 1,0-4-1,0 0 0,0-3 0,0 4-2,0 0 1,0-5-1,0 3-3,0-1-8,0-2-14,0 5-21,-7-4-23,7-4-34,-6 3-48,6 1-77,-7-4-112,0 4-78</inkml:trace>
  <inkml:trace contextRef="#ctx0" brushRef="#br0" timeOffset="16588.18">12095 6785 55,'0'0'92,"0"0"-22,6 0-14,-6 0-9,6 0-5,-6 0-3,8 0 0,-8 0-3,0 0-4,6 0-5,-6 0-2,6 0-5,-6 0-3,13 0-4,1 0 0,-2-4-2,8 4 1,0-4 1,5 4 1,2-3-1,-1-1 1,6 0 0,0 0 0,9 1 0,-3-2-3,1-1-1,0 3-4,1-2-10,-8 2-25,1-5-42,-7 4-45,0 1-69,-8-4-109</inkml:trace>
  <inkml:trace contextRef="#ctx0" brushRef="#br0" timeOffset="22335.62">13131 6788 21,'0'3'55,"0"-3"-18,0 4-10,0 0-8,0 0-6,6-4-6,-6 3-3,0-3-2,6 4-1,2 0 0,-8-4-1,6 3 0,-1-3 0,-5 4 2,8-4 1,-8 0-3,7 0-4,-7 0-11,0 0-15,5 0-24,-5 0-34</inkml:trace>
  <inkml:trace contextRef="#ctx0" brushRef="#br0" timeOffset="22778.98">13177 6579 248,'5'-4'347,"9"1"-89,0-1-75,4 1-57,-4-4-38,12 3-28,7-1-16,-1-1-15,13 2-11,-6 0-7,7 1-6,-7 3-2,1 0-2,-1 0 0,-1 0 0,-5 0 1,0 3-1,-1 1 0,-12 0-1,0-1 0,-8 0-2,1 2 0,-6 2-1,-7 0-3,0 0 2,-7 1 0,1 4 0,-13-3 2,5 3 0,-5-1 2,-1 0-1,1 0 2,0 0-1,-1-1 0,7-1-1,-1 1-1,2-3 1,6 1-2,6-1-1,0 0 1,0-3 0,6 3-2,0 1 1,7-5 0,0 2 1,0-2 2,7 1-3,0-2 2,5 3 2,-5-2 0,0 1 0,5-4 0,-5 4 0,-7 0 0,0-4 3,0 3-2,-6-3-1,6 4 1,-13 0 1,6-4-2,0 3 0,-6 0 0,0 1 1,0 0 0,0 0 1,-6-1 1,0 1-2,-7 3 1,-1-3 1,-5 3-2,0-3 1,-8 3-2,1-3 0,0 3-2,1-3 1,-9 0-3,2 3-4,-7-3-6,0 0-12,-1-2-15,2 2-19,-1 0-30,0-4-30,6 0-49,-6 0-93,0 0-99</inkml:trace>
  <inkml:trace contextRef="#ctx0" brushRef="#br0" timeOffset="23447.14">13071 6389 157,'-5'0'200,"5"0"-40,-6 0-33,-3 0-22,4 0-16,-1 0-7,-1 0-5,7 0-3,-6 0-8,-1 0-6,7 0-8,0 0-6,0 0-9,0 0-5,0 0-9,0 0-6,0 0-7,0 0-2,7 0-3,-7 0-3,6 0-5,1 0-1,-1 0 2,-1 0 1,10 0 2,-3 0 0,8 0 2,7-4-1,-1 1 4,5 3-2,9-4-1,-7 0-1,4-3-1,11 7-1,-3-4-3,1 1-7,-1-2-12,1 3-21,6-2-30,-13 0-46,6 0-83,1 1-128,-13-1-79</inkml:trace>
  <inkml:trace contextRef="#ctx0" brushRef="#br0" timeOffset="24148.25">14734 6408 191,'0'-5'278,"-6"1"-57,6 4-50,0-3-45,-8-1-33,8 1-18,-6 3-12,6-4-8,-6 4-9,0-3-3,-1 3-4,-1-4-1,3 4-1,-2-4-2,0 4-4,1-4-4,-1 1-2,1 3-5,0 0-3,-1 0-5,0 0 3,1 0-8,-7 0-4,0 0-2,-6 3-2,-2 1-1,-4 0-3,-2 3 1,1-3-6,-7 3 4,9 5 3,-10-2 1,2 0-1,-1 2 2,1 2 0,-1-2 1,1 3 0,5-1-1,1 1-2,7-1 0,-1-3 0,8 3-1,-2-2-1,1-1 0,7 0 0,6-4-1,0 5 2,6-5 0,7 0 0,7 1 2,0-5-1,5 4-2,1 0 2,7 1 2,7-4 0,-2-1 0,8 1 1,0 0 0,-2-1-1,9-3 3,0 0-2,-1 0 0,6 0 0,-6-3-1,7 3 1,-7-4-6,1 0-10,-3 1-14,-3-1-16,-3-4-19,3 1-23,-8 0-29,-6 0-38,-2-4-41,-4-1-49,-7 5-87</inkml:trace>
  <inkml:trace contextRef="#ctx0" brushRef="#br0" timeOffset="24496.08">14349 6268 210,'-6'0'188,"0"0"-26,6 0-19,-7 0-13,7 0-14,0 0-10,7 0-7,-7 0-7,6 0-8,0 0-7,1 0-10,0 0-10,-1 0-9,7 0-9,-7 0-6,1 0-7,0 0-7,5 0-7,8-4-4,6 4-2,7 0-4,11-3 0,3-1 1,12 4-3,-7-4 0,6 0 1,-6 1-2,1 3-8,-2-4-17,-5 1-24,0-2-32,-1 5-36,-6-2-54,-5-2-95,-9 0-122,0 0-71</inkml:trace>
  <inkml:trace contextRef="#ctx0" brushRef="#br0" timeOffset="25146.13">13066 6609 217,'5'0'238,"-5"0"-43,7 0-39,-7 0-31,0 0-34,0 0-18,0 0-17,0 0-11,0 0-11,0 0-7,0 0-7,0 0-5,0 0 2,8 0-6,-8 0-2,0 0-2,0 0 0,0 0-1,0 0 0,0 0 1,6 0 1,-6 0 1,0 0-1,0 0 2,0 0-2,0 0 0,0 0-1,0 0-2,-6 0-3,6 0-2,-8 3 0,8 1-2,0 0 0,0 3 0,0 0-1,0 0 1,0 5 2,0-1 1,0 0-1,-7 3 0,7 1 2,-5-1 0,5 5-1,-6-8 0,-3 7-3,9-3-10,-5-1-21,-1-3-34,-1 4-52,1-4-87,-1 0-141,0 0-83</inkml:trace>
  <inkml:trace contextRef="#ctx0" brushRef="#br0" timeOffset="27761.82">13815 7144 34,'-7'-8'314,"1"1"-96,-7 3-68,6-4-43,1 6-26,-1-3-17,-5-2-10,5 4-6,0-1-6,1 0-4,0 4-2,6-4 3,-7 1 0,0-1 2,1 1 2,-1-1 1,7 4-1,0-4 1,-6 4 0,6-3-4,-6 3-6,6 0-6,-7-5-6,7 5-6,-7 0-5,7 0-2,0 0-2,0 0 0,0 0-2,0 0 0,0 0-2,0 0 1,0 0 1,0 0-2,0 0-3,0 5-2,0-5-2,0 3 1,-6 1-2,6 3 0,-6 0-2,-2 8 3,2-1 2,0 1 2,6 5 0,-7 1 1,1 1 0,6 0-3,-7 3 2,7 0 0,0 5-2,-7 0 1,1 0-6,6 2 5,0-3 1,-6 5 2,6-2-1,-6 1 0,6 0 1,0-4-1,6 5 4,-6-5-2,6 0-1,-6 0 0,6 0-1,1-3 0,0 0 0,6 0-1,-7-1 0,8 1-1,-8-5 0,7 2-4,0 3 3,-7-5 1,7 2 0,1-5 1,-2 4 0,-5-1 1,6 2 0,0-5 5,-7 3-3,8-2-2,-8-1 2,0 4-1,8-3 0,-8-1-1,0 1 1,1-1-1,6 0 1,0 0 0,1-3-1,-2 4 0,2-9 1,-2 5 1,1-3-1,7-2 0,-8 1 0,8-3 0,-6-1 0,-1 0 0,-7-3-1,7 4 1,0-5 1,-7-3 0,0 3-2,2-3 0,-8 4 0,0-4 1,0 0 1,0 4-1,0-4 0,0 0 0,0 0 0,0 0 1,0 0 0,0 0 0,-8 0-1,8 0 0,-6 0-2,6 0-4,0 0-9,0 0-14,0 0-17,0-4-23,0 4-26,0 0-32,0-4-39,0 4-46,6-3-81,2 0-88</inkml:trace>
  <inkml:trace contextRef="#ctx0" brushRef="#br0" timeOffset="28373.26">14825 8020 318,'-6'-8'389,"-1"4"-122,0 0-101,0 0-59,7 4-34,0-3-22,-5 3-15,5 0-9,0-4-10,0 4-7,0 0-7,0 0-2,0 0-1,0 0-2,0 4-1,0-4 0,0 7 0,0-3-1,-7 8 3,7-5-2,-13 7 1,0 1 1,0-1 0,-6 5 1,5-1 0,-5 4-1,-8-3 0,8 3 1,-1-1-1,-5 4 1,5-2 1,-7 2-1,7 1 0,8-4 2,-8 3-1,8-2 0,-2 2 0,2-3-1,-9 0 0,15 0 0,-7 0 0,8-3-1,-9 0-1,8-5 2,-1 4-2,7-7 0,-7 4 0,1 0 1,6-5 1,-7 5 0,7-4 0,-6 0-1,6 0 0,6-4-1,-6 5 0,7-6 0,-7 5-3,6-3-3,1-4-3,0 3-1,-1 0-2,-6 0-3,6 1-5,-6-5-3,0 5-1,0-4 2,0 3 3,-6-4 1,6 1 1,-13 4 4,6-5 5,1 1 3,-7 0 3,0-1 2,6 0 2,-5-3 0,-2 5 3,1-5-2,-1 0 0,-4-5 3,-2 5 0,1-3 3,6 3 5,0-3 5,-7-1-3,7 0 0,-6-4 0,-1 1-1,1-1 0,-1 2-2,7-5-5,-7-1-5,0 2 3,1-5 5,0 4 2,-1-3 2,1-1 0,-8 0 1,1-3 1,0 3 3,-6 0-1,5-3 5,-5 4 4,6-2 0,-7 2 0,-6-1 0,7 5-3,-1-5-3,-5 1 0,-2 2-8,7-3-3,1 5-2,6-1 0,-7 3-3,7 1 0,0 0 0,0-1-2,7 1 1,-1 3-4,1-3-4,5 4-2,2-1-4,-2 0-10,8 4-10,-7-4-15,6 1-23,0-1-32,7 1-49,-6-2-78,6 3-130,-6-6-70</inkml:trace>
  <inkml:trace contextRef="#ctx0" brushRef="#br0" timeOffset="43388.16">11039 10169 110,'0'0'172,"6"0"-46,-6 0-35,0 0-27,8 0-18,-8 0-16,6 0-8,-6 0-3,0 0-1,0 0 1,0 0 3,0 0 4,0 0 6,0 0 3,0 0 1,6 0 3,-6 0-1,7 0-3,-7 0-4,0 0-3,6 0-4,-6 0-3,6 0-2,-6 0-3,8 0 0,-2 0-1,-6 0 0,12 0-2,-4 0 1,4 0-1,2 0 0,-1 0 1,6 0-2,8 0 1,-2 0 0,7 0-1,-5-3-1,5 3-1,1 0-1,6 0-2,-6-5 0,6 5-1,-7-2-2,7 2-1,-5-4 0,-2 4-1,7-4-1,-7 4 2,1-4-2,-1 1 1,1 3-2,-7 0 1,0-4 0,7 4-1,-13 0 0,5 0-2,-11-4 0,5 4 0,0 0 0,1 0-3,-1 0-14,-5 0-26,-2 0-41,2 0-68,-14 0-126,0 0-106</inkml:trace>
  <inkml:trace contextRef="#ctx0" brushRef="#br0" timeOffset="45020.05">16317 10261 104,'0'0'193,"0"0"-22,-6 0-27,6 0-21,-7 0-16,7 0-13,0 0-13,0 0-9,0 0-7,0 0-6,0 0-3,0 0-4,0 0-4,0 0 0,0 0-2,0 0-3,0 0-1,0 0-1,0 0-2,0 0-3,0 0-5,0 0-4,0 0-4,0 0-3,0 0-1,0 0-4,7 0-1,-7 0-4,6 0 0,-6 0-2,0 0-1,7 0-2,-1 0 1,1 0-1,-1-4 0,1 4 2,5 0-2,2 0 1,5 0-1,7 0 1,0 0 0,0 0-3,6 0 1,7 0-3,-5 0-1,5 0-4,-6 0-7,12 0-15,-5 0-27,-2 0-36,8-4-55,-7 4-70,6-2-148,-5-3-95,-1 5-50</inkml:trace>
  <inkml:trace contextRef="#ctx0" brushRef="#br0" timeOffset="45698.67">17888 10224 65,'-8'0'165,"8"0"-10,-6 0-8,6 0-10,0 0-9,0 0-10,0 0-11,6 0-9,-6 0-6,8 0-3,-8 0-3,6 0 0,-6 0-1,0 0 0,6 0 4,-6-3 0,7 3-2,0 0 2,-1 0 0,-6 0-1,13-4-4,-7 4-7,8 0-14,-8-3-9,14 3-7,-1-4-13,7 0-14,7 1-12,7 3-21,4-5-38,9 2-51,-1 0-68,0-1-119,0 0-162,1 1-90,-8-2-53</inkml:trace>
  <inkml:trace contextRef="#ctx0" brushRef="#br0" timeOffset="67892.14">10753 11236 348,'0'0'272,"0"0"-86,0 0-64,0 0-46,0 0-29,0 0-20,0 0-13,6 0-11,-6 0-3,0-5 0,0 5 0,0 0-1,0 0 1,0 0 0,0 0 2,0 0 5,0 0 5,0 0 4,0 0 3,0 0 2,0 0 1,0 0 1,0 0 0,0 0-2,0 0-6,0 0-2,0 0-4,0 0-2,0 0-2,-6 0-3,6 0-1,0 0-1,0 0 0,-7 0-1,7 0-1,0 0 1,0 0-1,0 0-1,-7 0 2,7 0-1,0 0-1,0 0 2,0 0 0,0 0 1,0 0-1,0 0 1,0 0-1,0 0-1,0 0 1,0 0 0,0 0 0,-7 0 0,7 0-1,-5-2 0,5 2 1,-7 0 1,-1-4-1,3 0 0,-2 4-1,1-4 1,-7 4 1,6-3-1,1 3-1,0 0 1,-2-4 0,-4 4 1,5 0-3,-7 0 1,2 0-3,5 0 2,-6 0-2,1 0 2,5 4-1,-6-4 0,7 3 2,-7-3 0,6 4 2,0-4-1,1 4 1,-7-4 0,6 4 0,0-4 0,2 2 1,-2-2-1,-1 5 0,3-5 2,-8 3-1,7 1-1,-8 0-1,2-1 1,-2 1 0,1 3 0,-7-3-2,7 3 2,-6 0-1,0 0 1,5 1 0,-5-1-1,6 1 1,-7-2 1,1 6 0,5-4-1,-4-1 1,-2 3 1,0 2 1,1-5-1,5 4 0,-5-4 0,6 4-1,6 0 0,-5-3 1,5 3-1,0-5 1,1 6 0,6-5 0,0 1 1,0 2 1,0-3 1,6 2 2,1-2-1,6 0 1,-7 0 2,7-3 3,0 3-1,0-2 1,7-2 1,6 0 1,-7 1-1,7 0-1,-6-1-2,13-3-2,-1 0 1,-5 0-2,5 0-1,1 0 0,-1 0-1,1 0-2,-1-3 1,1 3-1,6-4 0,-7 4 0,1-4 0,0 4-2,-7-3 1,7 3 0,-7-3-1,-7 3-1,7-5 1,-6 5-1,-1-3 1,1 3-1,0-4 1,-1 0-1,0 1 0,-6-1 1,1 1 0,-3-5 1,4 5-2,4-6 0,-12 7 1,6-5 0,-7 3 0,8-4-2,-2 0 0,-6 1 0,2 5 2,-2-6-1,0 0 0,1 4-1,-7-3 0,0 3 1,6 0-1,-6 2 0,0-3 0,0 5-1,0-3 0,0 3 0,0-4 2,0 4-3,0 0 0,0 0-1,0 0 0,0 0 0,0 0 1,0 0 1,0 0-2,0 0 1,-6 0-1,6 4 2,0-4-1,0 3 2,0-3-1,0 5 2,0-5 0,-7 2 0,7-2 2,0 4-1,0-4 1,0 4-2,0-4 1,0 0-1,0 4 0,0-1 1,7-3-1,-7 4 1,0-4 1,6 4-1,-6-4 1,6 4-2,2-4 0,-2 2 0,-6-2 0,5 6 0,2-6 0,1 2 1,-2 2 0,0-1 2,1-3-1,0 4 0,-1 0 2,1 0-1,-1 0 0,-6 2 0,0-1 0,0 2 1,0 0-1,-6 1 1,-7 2 0,6 1 0,-6 0 2,-8 0-2,10 4-1,-9-1-1,1 1 1,-1-1-1,0 2-1,-6-3-1,7 3 0,-1-1-1,7-4-6,-7 3-13,8-3-21,5 0-25,0-4-32,1 0-39,12-3-50,1 0-69,12-4-103</inkml:trace>
  <inkml:trace contextRef="#ctx0" brushRef="#br0" timeOffset="68690.39">11455 11407 110,'0'0'122,"0"0"-16,0 0-13,0 0-11,0 0-8,0 0-7,0 0-5,8 0-4,-8 0 0,0 0-1,6 0-1,-6 0 4,7-2 1,-7 2 3,0 0 0,0 0 0,0 0 0,0 0-3,0 0-1,0 0-2,0 0-5,0 0-5,0 0-5,-7 0-6,7 0-4,0 0-9,-6 0-3,6 0-4,0 0-4,0 0-4,-8 0-2,8 0-1,-5 0-4,5 0 5,-7 2-2,7 2-3,-6 0-2,-1 0 0,1 3 1,-8-3 0,8 2 3,0 2-2,-7 3-1,6-3 0,-12 2 2,4 2-2,4-1 0,3 3 1,-4-3-2,-1 0-2,7 0 2,-8 1 0,2 2 0,4-3 0,2 1 0,0-3-7,6 3-17,-7-1-31,7-5-44,0 6-63,0-8-105,0 3-134,0 1-77</inkml:trace>
  <inkml:trace contextRef="#ctx0" brushRef="#br0" timeOffset="74056.2">6811 10939 158,'0'0'161,"0"0"-22,0 0-18,0 0-13,0 0-9,0 0-8,0 0-10,0 0-10,0 0-10,0 0-8,0 0-6,0 0-5,0-4-7,0 4-4,0 0-4,0 0-3,0 0-2,0-4-1,0 4-1,0 0-1,0 0-1,0 0-1,0 0 3,0 0 3,6 0 2,-6 0 4,0 0 1,0 0 1,0 0-1,0 0-2,0 0-2,0 0-5,0 0-5,0 0-4,-6 0-4,6 4-2,0-4-4,0 0 1,0 4-3,0-4 1,0 7-2,0-3 0,0 0 1,0 2 0,0 2-1,0-1-1,0 1 1,6-1 0,0 0 2,-6 1-1,6-5 0,2 4 0,-2-3 0,0 0 0,-6 0 0,0-1-2,7-3-1,0 5 1,-1-5 0,1 0 1,-1 0 0,8-5 0,-3 2 0,3-1 1,6-4-1,6 1 1,5-4 0,3 0 0,-2 0 1,1-4-1,-2 5-1,10-5 1,-2 1 0,0-1-1,1-4 1,5 1-1,1 0-1,-1 0 0,0-1 1,7 1-2,-5-4-1,4 0-3,-5 3 0,-1 1-4,-5 0-11,-1 3-11,0 1-14,0 3-27,-6-3-40,-1 6-67,1-3-125,-7 7-107,-7-4-54</inkml:trace>
  <inkml:trace contextRef="#ctx0" brushRef="#br0" timeOffset="88141.79">12505 10606 182,'7'0'233,"-7"0"-32,0 0-30,7 0-24,-7 0-18,6 0-15,0 0-11,-6 0-13,6-4-10,-6 4-9,0 0-9,0-5-10,8 5-9,-2-3-8,0 0-8,1-1-4,-7 0-5,6 1-3,-6-1-1,7 0 4,0 0 9,-2 1 10,-5-1 10,7 1 8,-7-1 7,7 1 1,-7 3-2,0-4-6,0 4-8,0-4-12,0 4-9,0 0-10,0 0-8,0 0-3,0 0-4,0 0-1,0 4-1,0-4-2,-7 4 0,7 3-1,0-4 1,-7 4-1,7 1 2,0-1 1,0 4 0,-5-3 0,5-1 0,-7 4 0,7-3 0,0-1 1,-7 1-1,7 2-1,-6-3-1,6 1 0,-7-1-1,7-3-2,0 3-1,-6-4 0,6 1-1,-6 0 0,6 3-1,0-7-5,0 4-2,0 0-1,0-1 1,6-3-2,-6 3 1,6-3-1,-6 0 2,7 0 4,-1 0 4,1-3 2,5 3 3,2-3-1,5-5 1,1 5 1,6-5 2,1-3 0,5 4 1,1-4 0,-1 0 1,1 1 1,6-2-1,-7 1 2,8-3-2,-1-1 0,-1 4 0,0-4 0,9 4-2,-8-4-7,1 5-12,-7-1-15,-1 3-18,1-3-19,-7 5-19,-1 1-18,-11-2-20,5 2-12,-6 3-10,0-2-15,-6 0-19,-1 0-28,7 4-49,-1-3-77</inkml:trace>
  <inkml:trace contextRef="#ctx0" brushRef="#br0" timeOffset="112436.96">10857 14309 194,'5'-4'302,"-5"-2"-56,8 1-48,-1 2-43,-1-4-32,-6 3-19,6-4-14,1 1-11,0 0-9,-1 0-9,-6 2-9,6-1-1,-6 2 2,7 0-3,-7 1-2,0-1-4,-7 0-4,7 4-5,-6-4-6,0 4-8,-1-3-5,0 3-6,7-5-4,-6 5-3,6 0 0,0 0-1,-6-2 0,6 2 2,-7 0-2,-1 0 2,3 0-1,5 0 1,-14 0 0,8 0 2,0 0 1,-7 2-2,-1-2-1,2 0 0,-14 0-3,6 5 0,-6-2-1,0-3-4,-6 8-2,-1-4-1,1 3 0,-2 0-2,-5 1-1,6-1-2,-5 4 1,-1 0 0,-1 3 1,2-3-4,5 0-10,-6 3-3,5 1-2,2 1 0,0-2 0,-1 4 0,1-3-1,-1 3 4,7 1 10,0-5 5,0 5 4,7-4 0,-1 3 3,7-4 2,0 2 1,6-2 1,1-3-1,6 0 0,0-1-1,0 2 0,6-4 1,8 1 1,-8-1-1,13-4 0,-5 4 1,5-5 2,7 3 1,-6-6 2,6 5 1,6-1 1,1-4 2,-1 0 1,15 0 1,-9-4 2,1-1 0,7 3 1,-7-2 0,7-3-3,-1-1-1,1 0 0,-7 1-2,0 0-3,-1 0 0,-5-1-3,1 1 0,-2-1 1,-6 2-2,-6-2 0,-1 5 1,-6-1 1,1-4-1,-8 6 2,-6-3-2,6 2 2,-12-1-2,0 0 2,6 1-2,-14-1-1,8 0-2,-1 4-5,-12-3-1,6 3-7,-1 0-2,2 0-4,-8 0-7,13 3-1,-12-3-2,12 4 0,-5 0 2,4-1 3,2-3 1,6 4 2,0 0 6,6-1 2,2-3 4,4 5 2,2-5 1,-2 0 1,8 0 3,-1 0 5,8 0 0,-1 0 0,0-5 0,-1 5 1,2 0 1,6-3 3,-8-1-1,0 4 1,2-4 5,0 1 3,-7 3 5,-2-4 4,-4 4 2,5-4-1,-5 4 1,-8 0-3,-1 0-3,2 0-2,1 4-4,-8 0-3,-8 3-2,-4 0-2,6 4-1,-8 0-1,-5 1-1,5 2 0,-4 1-4,-2 0-1,0 3-1,1-5 1,-1 6-3,7 0-6,0-4-8,0-1-15,0 4-20,6-7-29,1 0-33,6 1-45,0-5-59,6-3-90,1-1-99,0 1-55</inkml:trace>
  <inkml:trace contextRef="#ctx0" brushRef="#br0" timeOffset="112864.42">11568 14408 135,'6'-4'566,"0"1"-112,-1-1-126,10 0-96,-2-3-65,-1 4-41,8-5-31,0 5-21,-1-5-18,1 5-9,6-5-11,-6 8-11,-1-3-7,7-2-7,-13 2-3,7 3-3,-1 0-1,-6 3-2,1 2 1,-2-2-1,-5 8 2,-1-3 1,-6 3 1,0-1 0,-6 5 1,-7-1-1,-7 5 0,-6-1 1,-7 1-2,1 3-1,-7 0-2,0-3 0,-1 2 1,2 1-3,-1 1 0,-1-6 0,15-2-3,-8 0 3,12-1-2,9-3-1,-1-3-3,7-2 1,6 2-1,0-4-1,13-4 0,5 0-1,16-7 1,-2 0 0,21-5 2,-2-6-1,15 0-3,-1-5-5,0 2-14,13-6-24,-12-2-32,5 4-36,0-5-49,-5 1-54,-8 4-77,1-5-114,-7 9-82</inkml:trace>
  <inkml:trace contextRef="#ctx0" brushRef="#br0" timeOffset="126163.27">11600 15459 77,'0'0'97,"6"0"5,-6 0 3,0-4 3,7 4-2,-7 0-5,6 0-5,-6-2-4,0 2-7,6 0-9,-6 0-7,8 0-7,-8 0-7,6-5-7,-6 5-6,0 0-6,6 0-7,-6 0-4,6 0-6,2-3 0,-2 3-2,0 0 2,7 0 1,-6-4-1,6 4 1,-1-4 2,-4 4 1,4-3-2,2-1-2,-8 4-5,7 0-1,1 0-3,-8-4-2,6 4-1,-5 0-2,6-3 2,7 3 0,-1 0 0,1-4-1,6 4-1,0-3 0,-1 3 0,8 0-1,7-4-2,-8 4-1,7 0 0,7 0 2,-1-4-3,2 4 0,4 0 0,1 0 1,7 0-5,-1 4-9,8-4-21,-2 0-35,9-4-58,5 4-107,-8-3-137,10-2-82</inkml:trace>
  <inkml:trace contextRef="#ctx0" brushRef="#br0" timeOffset="127261.24">18135 10130 50,'0'-8'38,"6"1"-35,-6-1-33</inkml:trace>
  <inkml:trace contextRef="#ctx0" brushRef="#br0" timeOffset="133441.79">14063 10019 30,'-14'0'280,"2"-4"-89,5 0-68,0 2-42,1-3-24,6 5-11,-6-3-5,6 3 0,-7 0-4,7-4-4,0 4-1,0 0-3,0 0 0,7-3-2,-7 3-1,0 0-3,0 0-3,0 0-2,0 0-2,0 0-3,-7 0-5,7 0-2,0 0-1,-6 0 0,-1 3-4,-6-3-1,-1 7-1,2-2-1,-1-3 1,0 6 0,6-4 0,1-1-1,0 2 0,-2-2-1,2-3 2,0 4-2,6-4 1,0 0-1,-6 2-2,6-2 3,-8 0 1,8 0 1,0 0 1,0 0 0,0 5-1,8-5 3,-8 0 1,0 0-2,6 0 0,-6 0 0,0 0-2,0 0-1,6 0 0,-6 0-2,6 0 1,2 0-1,-2 0 1,0 0-1,7 0 1,0 3 1,0-3 0,1 0 1,5 4-1,-6 0 1,6-4-1,7 0 1,-6 4 1,0-1-2,-1-3 1,1 0 0,0 4 1,-1-4-1,0 0 0,0 4 0,2-4 0,-8 0 0,6 3 0,-5-3-1,5 4 1,0-4 1,1 0-1,-1 0 0,7 4 0,1-4 0,-2 0 0,8-4 0,-6 4 0,5 0 0,-6-4 0,-1 4 1,2-3 0,-7-1 0,-1 4 1,0-4-2,-6 1 1,1-1 0,-9 4-1,3 0-1,5-4 2,-7 4-1,-6 0 0,6-4 0,-6 4 0,8 0 0,-8 0 0,0 0 0,6 0-1,-6 0 1,6 0 0,1 0 0,-1 0 1,1 0-1,6 0 0,0 0 1,-1 0 0,2-3-2,-1 3 0,0 3 1,0-3-1,0 0 1,1 0 0,-2 4-2,1-4 0,-7 0 1,1 0 0,5 0 0,-5 0 0,1 0-2,-8 0 1,6 0 2,0 0 0,-6 0 0,0 0 1,7 0-1,0 0 0,-1 0 1,-6 0 1,6 0 0,1 4-1,-7-4-1,6 0 0,1-4 1,0 4 0,-1-4 1,-6 4-2,5 0 0,4-3 0,-9 3-1,6 0 0,-6 0 0,0 0 1,5 0 0,-5 0-1,7 0 0,-7 0 1,0 0 0,0 3 0,0-3 1,0 0-1,0 0-1,0 4 0,0-4 1,0 0 0,0 4-1,7-4 1,-7 0-1,7 0 0,-7 0 1,0 4 0,6-1 0,1-3 1,-1 0 0,0-3-1,8-1 1,-2 4-1,-4-4 1,-2 4 0,0-4 2,-6 4 1,7 0-1,-7-3 1,-7 3-3,7-5 2,-6 3 0,0-2-1,6 4-1,-8-3-1,2-2-1,6 2-1,-6 3 2,0-4 0,6 0-1,-8 0-1,8 2 1,0 2 0,0-5 1,0 2 0,0-1 1,0 1 0,8-1-1,-8 0 1,6-3-1,-6 0 0,6 3 0,-6-3 0,6-1-1,-6 1 0,8 0 1,-8-5 0,6 6 0,-6-2 0,6-3 0,-6 3 1,0 2-2,7-1 1,-7-5-1,6 4 0,-6 1 1,0-3 0,6 2-1,-6 1 1,8-4 0,-8-1 0,6 6 0,-6-5 0,0 3 0,5-4 0,-5 6 1,0-5-1,8 3-1,-8-3 1,7 1 1,-7 2 1,6-3-1,-6 1-1,0-2 1,6 1 1,1 4 0,0-4-1,-1 0-1,1 4 0,-1-4-1,0 4 0,2-4 0,-2 3 1,0 0 0,-1-1 0,10-3 0,-10 4-3,9-3 1,-7 5 1,6-6 0,-1 5 1,2-4-1,-1 0 0,0 4 1,-6-4 2,5 3-2,-7-3 0,10 5 3,-10-2-1,10-4-1,-9 5 1,-6 0 0,7-5 0,-1 5 1,0-3 0,-6 2 1,0 1 2,0 0 0,0 0 1,-6-5-1,6 9 1,-6-5 1,6 2-1,-7-2-1,7 4-2,0-4 1,0 1 3,0 3 0,0-2-1,0 1 0,0 1 0,0-3 0,0 4 0,0-1 0,7 1-6,-7-5 0,0 4-1,0 1 0,6-4 0,-6 2 0,0-1 0,6 2 0,-6-3 0,0 3 0,0 0 1,0-2-1,0 1 0,0 2 0,0-4 0,7 3 0,-7-4 0,7 5 0,-7-1 1,0-4-1,0 6 0,0-3 1,0 1 0,0 4 0,0-3 1,0-1 0,-7 4-1,7-3 1,-7-1 0,7 0 0,0 4-1,-6-3 0,0 3-1,-1-4 0,7 4 0,-6-4 0,6 1 0,-7 3 0,-1-5-1,8 5 1,-5-2 0,5-2-1,-6 4 0,-3-4 1,9 0 0,-5 1 1,-1-1 0,0-4 0,-1 6 0,7-3 1,-7 2-1,1-1-1,-1-3 0,1 3 1,0 4 0,-2-7 0,2 3-1,0 1 1,-7-1 0,6 1 0,1 3 0,-2-4-1,3 0 0,-2 0 1,-1 1 0,8 3 0,-11-4 0,5 0 0,-2 0 0,-4 4 1,-1-2-1,6-3-1,-6 5 0,0-4 0,0 1 2,-1 3 1,-5-4-1,7 4 0,-2-3 0,-6 3 0,8-4-1,-8 4 0,6-4 0,9 4 0,-10-4 0,4 1 0,4 3 1,-6 0-1,6 0 1,-5-4-1,-2 4 0,8 0 1,-8 0-2,7-4 1,-5 4-1,-1 0 0,-6 0 0,5-4 0,2 4 0,-8 0 0,7 0 0,-7 0-1,1 0 0,0 0 0,-1 4-1,1-4-1,-1 0 3,-1 4-1,-4-4 1,6 0-1,-1 0 1,1 0 1,-1 0 0,0 0 1,1 0-2,-1 0 0,0 0 0,8 0 1,-8 0 0,7 0-1,-7 0 0,7 0 0,0 0 0,1 0 0,5 0 0,-6 0-1,6 0-1,1 0 1,-7 0 1,6 0 0,-5 0 0,-2 0-1,1 0 0,-1 0 1,-4 0 0,4 4-1,2-4 1,-8 0-1,1 0 0,-1 3 1,0 1 0,1-4 3,6 0-2,-6 0-1,5 4 0,1-4 0,0 0 0,6 0 0,-5 4-1,4-4-3,2 0 3,-6 0 1,5 3 0,0-3-1,1 0 0,0 0 1,-1 0-1,1 0 1,-1 4 0,0-4 0,-5 0 4,4 0-1,2 3-1,0-3-2,-7 0 0,6 0 0,-6 4 0,1-4-1,-8 5-5,6-3 1,8-2 2,-7 0 0,0 4 1,6-4 0,1 0 0,0 4 1,-8-4 0,8 0 0,0 0 1,-8 4 0,8-4 0,-1 0 0,-5 0 0,5 0 0,0 3 0,7-3 0,-6 0 1,6 0-1,-6 0 1,6 0-1,0 0 0,-7 0 0,7 0-1,0 0 0,0 0 0,0 0 0,0 0-1,0 0 2,0 0 1,0 0 0,0 0 0,0 0 0,7 0-1,-7 0 0,0 0 0,0 0-1,0 0-1,0 0 0,0 0 0,0 0 2,0 0-1,0 0 0,6 0 1,-6 0 0,0 4 0,6-4 0,-6 0-1,0 4 1,0 0 0,-6 3-1,6-4 0,-6 4 1,6 1 0,-7 3 0,0-3 1,1 2-1,-1 5 0,-5-4 2,-2 3-2,2 1 0,-2-3 0,1 2 0,0 1-1,0 0 1,1-1 0,4-3-1,2 3 1,-7 1 1,6-4-1,1 3 1,-2-3 1,3 5-2,-1-1 1,6-1 1,-7 1-1,7-1-1,-7-3 0,7 3 0,0 2 0,-6-2-1,6 1 1,0-5 0,0 5 0,0-3-1,0 2 0,0-3 1,0-4 0,0 4 0,0 1 0,0-6 0,0 5 1,-6-3 0,6-1 1,0 4 0,-8 0-2,8-3 2,-6-2-1,6 1-1,-6 1 1,6 0-1,0-1 1,-7 4-1,7-4-1,0 1 1,0-1 0,0 0 0,0-4-1,0 9 0,0-5 0,0-3 0,0 3 1,0 1 1,7 2-1,-7-3 0,0 1-1,6 0 1,-6-1-2,6-1 1,-6-1 0,8 2 0,-8 1 1,0-1 1,6-3 0,0-1 0,-6 5 1,7-4-2,-7-1 0,7 0 0,-7 1-1,0 0 0,6-1 1,-6 1-1,0 0 1,0 0 1,-6-4 1,6 3-2,0 1 0,-7-1 2,7 1-2,-7-1 0,1 5 1,0-4-1,6-1-1,-8 2 1,2-2 1,6 1-1,-6-4 0,6 2 0,0-2-2,-7 4 1,7-4 1,0 4 0,0-4 0,0 4 0,0-4 0,0 4 0,0 0 1,0-4 0,0 0-1,0 3 0,0-3 0,0 4 0,0 0-1,0-1 2,0 0-1,0-3-1,0 4 2,7-4 0,-7 0-2,0 5 0,0-5 0,6 0-1,-6 0 1,6 3-1,2-3 0,-8 0 0,12 0 2,-5 0 0,6 0 0,0 0-1,0-3 0,6 3 1,-5 0 0,5 0-1,-6-5-1,6 5 2,-5 0-1,-1 0 0,6 0 2,-6 0-5,7 0-3,-7 0-6,6 0-9,1-4-6,-7 4-3,13-3-5,-6 3-11,-1-3-3,1 3-8,6-4-9,-7 4-16,1-4-33,0 1-79,-1 3-120</inkml:trace>
  <inkml:trace contextRef="#ctx0" brushRef="#br0" timeOffset="133946.2">14414 9986 73,'0'-4'276,"0"1"-79,0-1-61,0 1-38,0-1-25,0 4-19,0-3-9,0 3-6,0 0-1,-6-4-1,6 4 1,0 0-1,-6 0-2,6-4-4,-7 4-4,7 0-5,0 0-5,0 0-4,0 4-5,0-4-4,-7 0-2,1 4-1,-1-1-2,-5 4 1,-2 4 0,2-3 0,-9 7 1,1-1 1,-4 1 0,4 3 0,-6 0 1,5 1 0,-4 3 0,6-1-3,-1 4 2,1 2-2,-1-1 1,7-1 0,-1-3-1,2 4 0,4-1-1,2-2 1,6-3 0,0 3-1,6-4 5,8-1-4,-1-3-4,0 2-9,6-5-22,1 3-37,7-4-54,-2-1-95,2-6-129,-1 4-74</inkml:trace>
  <inkml:trace contextRef="#ctx0" brushRef="#br0" timeOffset="134715.96">15301 10433 245,'7'-3'280,"-7"-1"-98,0 0-63,0 4-37,-7-4-23,7 4-15,0-3-11,0 3-6,0 0-6,0 0 0,0-4-6,0 4 0,0 0-3,0 0-4,-7 0-2,7 4-1,-6-1-1,-7 1 0,-2 0-2,-2 3 2,-10 4-2,-5 1 1,-8 2 2,1 1 1,-6 3 1,-7 1-2,-7 2-1,7 4 0,-7 1 2,7 4 1,-6-1-1,12 4 0,7-4-2,0 0 2,5 1 1,9-4 0,5-1-3,14 1 0,0-8 1,6 0-2,12 1 1,0-4 1,15-1 1,-1-3 0,13-3 2,0-2 1,7-2 1,7 0 0,-1-4 1,-1 0-3,2-4-1,-1 4 0,-8-4-1,3-2 1,-2 2-3,-6-3-1,-5-1 2,-2 1-2,-5-4 2,-10 4-2,-2-4 0,4-1-2,-12 2 0,-7-5 1,7 1-1,-14-5-4,7 4 3,-7-3 0,-12 0 1,4 0 2,-2-1 0,-3-4 0,0 6 0,1-2 4,-1 1-1,-6 4-4,7-1-2,5 0 1,2 4-1,-2-1-1,8 6 1,-1-2-4,1 1 1,12-1 0,1 1 1,5 0-1,8 0-2,6 3 1,7-7-1,-1 8-1,7-4-1,1-5 0,-1 5 0,0-1 0,-2 1 2,11 0 0,-10 0 2,2-1 2,-1 1 0,-7-1 0,7 1-1,-12 0 1,5 0 1,-6-1 0,-6 4 0,-1-3 1,-5 4 0,-2-2 2,2 3 2,-8 2-3,7-4-1,-7 4 0,1 0-1,-7-4 0,7 4-1,-1 4-1,0-4 1,2 0 1,-8 4 0,6-2 0,-6 6 2,0-4-2,0 7 1,-6-4 0,-2 4 1,-4 1 1,-2-2 0,1 5 1,-6-1-2,6-2 3,0 3 0,-7-1 0,7 1 0,-6 2 0,5-2 1,-5-1 1,6 6 1,-6-2 1,5 4 0,-5-4 2,6 0 0,0 4 0,0-4-2,0 5-1,7-5-2,-8 1-1,8-5 0,-2 4-2,3-4-1,5 1 0,-7 0-1,7 1 0,0-7 0,0 3 0,0-1 0,0-4-1,7 4 1,-2-3 0,-5-1 0,8 3 1,-2-2 0,0-1-1,2 4 1,-8-3-1,6-1-1,0 0 0,-6 0 0,7 1-1,-7-4 0,7 4-5,-7-6-6,0 5-14,0-2-18,0-5-21,0 3-28,0-3-35,0 0-42,0 0-29,0 0-23,0 0-81</inkml:trace>
  <inkml:trace contextRef="#ctx0" brushRef="#br0" timeOffset="135146.96">15932 10418 196,'0'-10'381,"8"-1"-124,-8 3-86,6-3-49,0 5-31,1-2-20,-1-1-12,1 3-8,6-1-11,-7 3-6,0 1-9,2-6-8,4 9-5,2-2-4,-2 2-3,8 0-2,-1 0-1,8 2-1,-1 2 0,6 1 1,1 2 0,6 0 1,-7 4-2,1 3 0,0-2 0,0 3 1,-8-1 0,1 1-2,0-1 2,-6 1-1,0 0 1,-7-1 1,-8 1-1,-5-4 2,0 4 0,-5-1 0,-15-3 1,1 3 0,-14 1 0,0-1 0,-12 1 0,-1 1 1,1-1-2,-14-1 0,6-3-1,-5 3 0,-7 1 0,6-4 1,0 4-1,2-5-3,4 1 0,1 1 0,7-4 0,12-2 0,0 2-3,7-5 0,0 5 0,13-4-2,6-4 1,1 3-1,0 1-1,6-4 0,6 3-1,0-3 2,8 0 3,5 0 0,-6 4 1,13-4 2,-6 3 1,6-3 4,6 4 1,-6-4 1,7 4 2,-1 0 0,1-1-1,-1 1 0,1 3-1,-7 0-1,7 1-1,-7 3-2,6-4-2,-6 4-1,7 3 1,-7-2 1,1 3-1,-2-5-2,-6 9-8,8-5-18,-14 5-35,6-5-53,-5 1-94,-8 3-154,-6-4-83</inkml:trace>
  <inkml:trace contextRef="#ctx0" brushRef="#br0" timeOffset="135645.81">14487 11379 73,'6'0'466,"0"-4"-136,8 4-122,-8 0-83,7-4-49,7 4-33,-2 0-20,9 4-11,5-4-5,7 0-4,13 0-6,1 4 2,6-4 1,12 0 1,1-4 1,6 0-2,7 1 1,6-1 0,6-3-1,8 2 0,5-1-4,2-2-20,5 0-33,7 1-54,-7-1-102,1-2-129,-1-1-71</inkml:trace>
  <inkml:trace contextRef="#ctx0" brushRef="#br0" timeOffset="147850.3">11450 11584 133,'-7'-4'160,"7"4"-26,0-4-19,0 4-19,0-4-16,0 4-14,0-3-10,0 3-4,0-4-1,0 4-1,0 0-1,0-3-7,0 3-6,0 0-3,0-4-5,7 4-3,-7 0-3,5-3-4,-5 3-7,8 0 0,-8-4-2,0 4-1,6-4 2,-6 4 2,7-4-2,-7 4 1,0 0-1,0-3-1,0 3 1,0 0-2,0 0-2,0 0-5,7 0 2,-7 0-2,6 3 0,7-3-1,0 0 0,0 4 0,7-4 1,0 4 1,5-4 1,1 0-1,6 0 0,1 0 1,7 0 0,5-4 0,7 0-1,-7 1-1,14-1 0,-7 0-1,7 1 0,-7 0-2,7-5 0,0 4-1,-1-3 2,-6 0 0,7-1 0,0 1 1,-1 0-1,1 0 2,0-1-4,-1 0-6,1 1-22,-7 1-33,-1-2-61,-4 4-100,-8-4-132,-7 5-85</inkml:trace>
  <inkml:trace contextRef="#ctx0" brushRef="#br0" timeOffset="149007.72">12362 15405 18,'13'0'289,"7"-5"-75,-1-1-65,1 2-49,5-3-34,8-1-24,0 2-17,6-6-9,7 5-6,-1-1-4,7-2-2,1 3-1,-3-5-2,17 1 0,-8 4 0,6-4-1,0 0-4,-6 0-13,6 3-25,0-3-28,-8 1-52,3-2-85,-1 2-105</inkml:trace>
  <inkml:trace contextRef="#ctx0" brushRef="#br0" timeOffset="150574.36">17686 13387 35,'0'0'164,"0"-5"-18,0 5-18,0 0-19,0 0-12,0 0-17,-7 0-11,7 0-8,-6 0-5,6 0-6,-7 0-4,7-3-5,0 3-8,0 0-5,-7-4-5,7 4-6,0-3-5,-6 3-2,6-4 3,-6 4 5,6-4 3,-7 4 3,7-4 2,-7 4 4,1-3 2,0-1 0,-1 4-2,7-3-4,-6-1 1,-1 1 1,0 3 6,1-4 1,6 4 3,-6-5 2,6 5 3,-8-3 3,8 3-2,0 0-3,-6-3-5,6 3-5,0 0-6,0 0-4,0 0-7,0 0-2,0 0-5,0 0-3,0 0-3,0 0-3,6 0 1,-6 0-3,0 0 0,8 0-2,-2 0-1,0 0 4,8 3-1,5-3 1,1 0-1,-1 0-2,7 0 3,0 0 1,0 0 2,0 0-2,1-3 2,-1 3-1,-1 0 1,1-4 4,0 4-1,-6-4-1,7 4-2,-1-4 0,-1 4 0,1-4 0,0 4 0,7-3-1,-7 3-6,6 0-8,1-4-20,0 4-32,-1-3-47,-6 3-74,1 0-133,-8 0-117,0 0-59</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in"/>
        </inkml:traceFormat>
        <inkml:channelProperties>
          <inkml:channelProperty channel="X" name="resolution" value="6301.34619" units="1/cm"/>
          <inkml:channelProperty channel="Y" name="resolution" value="6301.34619" units="1/cm"/>
          <inkml:channelProperty channel="F" name="resolution" value="1999.5116" units="1/in"/>
        </inkml:channelProperties>
      </inkml:inkSource>
      <inkml:timestamp xml:id="ts0" timeString="2021-05-17T12:53:18.881"/>
    </inkml:context>
    <inkml:brush xml:id="br0">
      <inkml:brushProperty name="width" value="0.05292" units="cm"/>
      <inkml:brushProperty name="height" value="0.05292" units="cm"/>
    </inkml:brush>
  </inkml:definitions>
  <inkml:trace contextRef="#ctx0" brushRef="#br0">11476 15152 7,'0'0'142,"0"0"-32,0-4-31,0 0-18,0 1-11,0 3-7,0-4-5,0 4-5,0-4-3,0 4-3,0-4 0,0 4 1,0-3 2,0-1 0,0 1-4,7 3-5,-7-4-2,6 1-5,-6 3-1,0 0-5,6-4-4,-6 4-1,0 0-2,0 0-1,0-4 0,0 4 2,0 0 0,0 0 7,0 0 8,7 0 9,-7 0 10,7 0 10,-7 0 10,0 0 10,0 0 6,0 0 4,0 0-1,-7 0-4,7-4-6,-7 4-5,7 0-8,0 0-6,0 0-5,-6-3-8,6 3-6,0 0-6,-6-4-3,-1 4-4,7-3-4,-7 3-3,1-4-5,-2 4 1,3-3-1,-2 3 0,7-4-2,-6 0 0,-1 0 0,1 4 0,6-8 0,-14 8 0,8-3-1,0-3 0,-1 6 0,-6-8 1,7 4 0,-1 4 0,1-4 0,-9 0 0,4 4 1,-3-3-1,2 3 0,-1 3-3,-7 1 0,6 0 1,-5 0-2,0 4 2,0 1-1,5 3-1,1-1 1,0 3-1,0 5 2,0-1-1,6 0 1,-5 4-2,12 1 1,-8-5 0,1 4 0,14-4 2,-7 0 0,8 1 0,4-5 0,-5 2 0,6-7 1,6 3-1,6-4 0,3-1 1,4 1 0,8-6 0,-1 2 1,6-4 1,1-4 1,13 2 2,-1-10-1,1 1 1,0-1-2,-2-2 1,-4-1-2,-1 1 0,-7-1 0,2 1-1,-9-1 1,-5 4-2,-7-4 0,-6 5 1,-1-1 0,-6 3 1,-6 0 0,-1 1 2,-6 0-1,-6 0 3,-1-1 1,-6 5 1,-6-5 1,-1 5 0,-6 3-2,-1 0-1,-5 0-1,6 3-3,-7 1-1,-5 0 0,5 2-1,1-1-1,-1 2 0,1 0 1,12 4-1,-7-7 0,15 4-1,-8-1-3,14-3 1,-1-2-2,7 3-1,7-2-1,5 1 0,2 0 0,12-4 1,0 0 1,7-4 1,-1 4 1,7-4 2,-6-4 2,5 6 0,2-2 0,-7-3 1,-1 2-1,-6-2 1,7 3 1,-14 1-2,1-1 1,-8 4-1,2-2 1,-2 2 0,-4 2 1,-2-2-1,0 4 1,-6 3 1,0 0 3,0 5-1,-12 2-1,4 1 1,-4 7 2,-2-4-1,2 8-1,-1-3-2,0 2 0,0 0 1,7 0-1,-8 1-3,14-4 0,-6 0-2,6 0-2,6 1-9,-6-9-18,6 5-22,2-9-25,4 1-35,1-3-47,0-5-65,6 1-111,-5-8-89</inkml:trace>
  <inkml:trace contextRef="#ctx0" brushRef="#br0" timeOffset="294.01">12446 15012 105,'-7'0'278,"7"0"-83,-5 0-65,5 0-44,-7 0-29,7 0-18,0 0-11,-6 0-9,6 0-6,0 0-5,-7 4-5,7-4-3,0 0 1,0 0 0,0 4 7,0-4 5,0 7 7,-7-3 3,1 3 3,0 4 5,0-3 2,-2 3 5,2 0-3,-7 0 0,6 3-3,-6 4 1,7-3 1,-7 6-2,6 2-2,-5 3-4,-2 0-3,1 3-4,0 0-4,7 5-6,-7-2-3,7 1-6,-2 0-15,2-3-29,6 1-51,-7 0-87,7-6-140,-6 1-96</inkml:trace>
  <inkml:trace contextRef="#ctx0" brushRef="#br0" timeOffset="34366.32">11398 16504 111,'0'0'249,"0"-4"-42,0 4-39,0-4-32,0 4-27,0 0-21,0-3-14,0 3-10,0-4-10,0 4-8,0 0-5,6-3-3,-6 3-1,0 0 3,0 0-1,0-5 4,0 5 2,-6 0 1,6 0 4,-7-2 1,7 2 1,0 0 2,0 0-1,0-5-5,-6 5-5,-1-4-6,-6 4-6,0-3-6,0-1-9,-1 1-6,-4-1-6,5 0-2,-1 4-2,8-3 0,-8 3 0,8 0 0,0 0 0,-1-4 0,1 4 1,-1 0-1,7-4 0,0 4 2,0 0-2,0 0 0,0 0 1,0 0-1,0 0 0,0-3 0,0 3 1,0 0-2,0-5 0,-6 5 0,-2-6-2,8 2 0,-5-3 1,-1-1-1,-8 2 0,8-2 0,-1 1 0,0-1 1,1 1 0,-7 0 0,0 0 2,6-2 0,1 3 0,0 2 0,-9 0 0,10 0-1,-1 4-3,6-2-2,-8 2-5,8 0-8,0-5-7,0 5-9,-6 0-7,0 5-6,6-5-4,-7 2 0,1 6 0,-8-1 5,8 1 7,0 3 7,0 3 8,-8-3 7,8 3 6,-7 1 2,6-1 4,-7 2 4,9 2 0,-10-4 1,10 5 0,-1-1 0,6 1 0,-7-4 1,7 2 0,7-2-1,-1 0 2,-1-1-1,10-3 0,-3-3 0,8 4 0,-7-6 0,13-2 0,-6 3 0,5-7-2,1 4 0,-6-4 0,7 0 1,-1-4-1,0 1-1,0-1 1,-1 0 0,2-2-1,-1-6 1,5 1 2,3 0-3,-8 0 1,7 0 0,-7 4 0,0-1-1,-6 1 1,-1 0 1,7 0 0,-6-1 1,-1-3 0,1 3 0,-8 6 2,2-6 0,-8 4 1,0 4-1,-6-3 1,8-1 1,-8 4 0,0 0 1,0 0 0,-8 0-2,8 0 0,-6 4-2,0-4-1,6 3 0,-6 1 0,-8-1 0,8 2-2,-1-3 2,1 6 0,-1-4 0,-6 3 0,7-3 0,0 2 0,-2-1 1,8-2 0,0 1-1,-6-1 0,6-3-2,0 4 2,0 0 0,6 0-2,-6-1 0,8 1 0,-2-1 0,5 1 0,-3-4 0,5 4 0,0-1-1,7-3 0,-8 5-1,8-5-2,0 0-3,-7 3-8,7-3-15,-1 0-17,1 3-12,-8-3-7,2 4-7,-2 0-5,2 4-1,-8-5 4,-6 9 12,0-6 14,0 5 11,-6 1 7,-1 2 6,-6 1 4,1-1-2,-2 1-2,1-4-5,-7 4-9,8-5-15,-2 2-21,2-1-33,-2-5-46</inkml:trace>
  <inkml:trace contextRef="#ctx0" brushRef="#br0" timeOffset="34749.93">11939 16419 234,'6'-3'249,"-6"-1"-49,6-4-42,-6 6-30,0 2-21,6-8-16,-6 4-15,8 4-13,-8-3-15,0-1-13,6 4-9,-6 0-7,6-4-8,1 4-5,-1 0-3,1 4-3,6-4-5,1 4 4,-2-1 0,-5 4 0,6 0 0,0 1 0,-7 7 0,0-4 0,-6 3 3,0 4-1,-6 1 0,0 0-1,-7 2 1,0-2-1,0 2 0,-1-2 2,8 0-1,-7-2 1,0-2-1,6 0 1,1-4-2,6-3 0,-6-1-1,6 0 0,0-4 0,6-3-1,0 0 1,1-3-2,6-4 1,6 0 1,8-5 0,-1-5-6,0 2-5,6-4-16,1-3-24,-1 0-33,1 0-35,0-4-61,-1 1-103,-6 2-99</inkml:trace>
  <inkml:trace contextRef="#ctx0" brushRef="#br0" timeOffset="53284.89">11775 17808 5,'0'0'119,"0"-4"-36,8 0-31,-8 1-22,0-1-12,6 1-10,0-1-1,-6-3-6,6 3 1,1 0-2,0 0 0,-1 1 0,-6-1 0,7-4 0,-1 5 0,1-1 4,-1-3 0,1 4 2,-7-5 5,0 4 4,6 1 6,-6-1 5,0 1 3,0-2 1,0 3 2,0-2-2,0 4-3,-6-4-6,6 4-1,0-4-4,-7 4 0,1 0-1,-1 0-1,1 0 0,-1 0 1,7 0-2,-13 0-1,6 0 0,1 0-4,0 0-2,0 4-2,-2-4-1,2 4-1,0-4-1,-1 4 1,1-2-1,-1-2-1,0 5 0,1-5 0,0 3 0,-2-3 0,2 4 0,0-1 0,-7-3 0,6 4 0,-6 0 1,7 3-1,-8-3 0,2-1 1,6 4-1,-8 1 1,1-4-1,0 3 0,-6 1-1,5-1 0,8 0 0,-14 0 0,7 5 0,7-5 0,0 3 0,-8 2 1,8-5 0,6 4 0,0 0 0,0 0 0,0-4 1,0 4-1,6 1 1,8-2 0,-8-2 0,0 3 0,7-3-1,-6 2 0,6-3-2,1 5 1,-2-5 0,1 0 0,7 0 0,0 1 2,-2-5 4,2 1 3,0 0 5,5-4 3,2-4 4,-7 0 5,0 1 3,5-1 1,-5-4 0,-1 1-2,0 0-1,-5 0-2,5-1-4,-12-3-4,12 5-3,-12-2-3,6 1-2,-7-1-1,0 4-3,2-3 1,-8 4-2,0-2 1,0 1 0,0 1 0,-8 0 3,2-1-2,-6 0-1,5 4-1,0 0-1,-5 4-1,-2 0-1,8-1-1,-7 4-3,-1-2 1,8 1 0,0-2-1,-1 4 0,7-1 2,-6-3 0,6 4 0,6-6 0,-6 2 1,7 0 1,-1 0 0,8-1-1,-8 1 1,13 0-1,-5-4 0,-2 4 1,8-4 0,0 3-2,-1-3 0,-6 0 1,0 0 1,7 4 0,-7-4 0,0 3 1,0-3-1,-7 4 1,7-1 1,-6 1 0,-1 4-1,0-1 0,2 0 0,-2 0 0,0 4 1,1 0 0,-1 1-2,1-2 0,6 2-4,-7 3-2,8-5-6,-2 1-16,2 0-25,-2-4-34,-5 4-51,7-3-84,-2-1-105</inkml:trace>
  <inkml:trace contextRef="#ctx0" brushRef="#br0" timeOffset="54446.88">12095 17819 22,'0'-4'198,"0"1"-49,0-1-43,0 4-35,0-4-26,0 4-13,6-4-9,-6 4-4,0-3-3,0 3-4,0 0-5,0-4-2,0 4-2,0 0 1,0 0-1,0 0 1,6-3-1,-6 3 4,0 0 2,0 0 2,0 0 2,0 0 1,0 0 1,0 0-1,0 0 0,0 0 0,0 3-2,0-3-1,0 0-2,0 0-2,0 0 0,0 0-3,0 0 0,-6 0-2,6 0-2,0 0 0,0 0-1,0 4-1,0-4 0,0 3 1,0-3 0,0 4 1,0-4 0,0 0 0,0 4 2,0-4 1,0 0-1,0 0 2,0 0 3,-6-4 3,6 4 6,0-4 4,0 4 6,0-3 2,0 3 3,0 0 2,0 0-1,0-4-4,0 4-5,-7 0-6,7 0-4,-7-3-4,7 3-3,0 0-4,0 0-1,0 0-3,0 0-2,0 0-1,7-4 0,-7 4 0,7 0 0,-1-5 1,0 5 0,2-2 0,4-2 3,-5 0 0,-1 4 1,1-4 0,6 1-2,0-1 1,0 0 1,-1 0 0,2 1-2,-1-1 0,1 1 2,-2-1 1,1 4-1,7-3 0,-7-1-1,6 4 1,1-4 0,-1 4 0,1 0 0,-6-4-2,4 4 1,2 0 1,-1 0-1,-6 4-1,0-4-1,7 0-1,-7 4-2,-6 0-1,6-1 0,-7 4 0,0 0-1,2 1 0,-8 3 3,-8-3-1,8 3 1,-6-1 1,0-2 0,0 3 0,-1-1-2,0 2 1,1-5-1,-1 1 0,-5 2-1,4-3-2,2-3-1,6 0-3,-7 3 0,7-3-1,7-4-2,-7 4-3,6-4 3,2 3 1,-2-3 1,0 0 1,1-3 3,-1 3 1,1 0 2,0 0 2,-1-4 1,0 4 1,0-4-1,2 4 3,-8-3-1,0 3 2,6 0 0,-6 0 2,0 0-1,0 0 1,0 0 2,0 0-2,6 0 1,-6 0-1,0 0 5,7 0-5,-1 0 0,1 3-1,-7 1-1,12-4 0,-5 4 0,0-1 0,6 0-4,-7 1 3,8 4 1,-8-5 0,-6 5 0,7 0 0,-7 2 1,-7-3 1,7 5-2,-6-1-1,-8 0 2,2-1 1,-9 5 0,9-4 0,-14 1-1,0 2 0,0-3 2,-1 1 1,-6 2-2,1-3 0,0 0-2,-1-1 1,7 2 1,-6-5-8,6 0-19,-1 0-24,8-2-39,-7 1-76,0-6-123</inkml:trace>
  <inkml:trace contextRef="#ctx0" brushRef="#br0" timeOffset="55635.75">13646 13756 81,'32'-37'82,"1"-3"-49,-1 0-33,7-4-30,1 3-34</inkml:trace>
  <inkml:trace contextRef="#ctx0" brushRef="#br0" timeOffset="76393.05">9756 11140 113,'0'-4'175,"0"4"-32,0 0-31,0 0-26,0 0-22,0 0-15,0 0-12,0 0-8,0 0-5,0 0-4,0 0-4,0 0 1,-7 0-1,7 0 0,-7 0 0,7 0 2,0 0 0,0 0 2,0 0 3,-6 0 3,6 0 3,0 0 3,0 0 3,0 0 5,0 0 4,-6-3 2,6 3 3,-7 0-3,7 0-1,0 0-6,-6 0-5,6-4-8,-7 4-6,0-3-7,1 3-5,0 0-5,6 0-2,-8-4-1,8 4 0,0 0 0,-6 0-1,6 0 1,0 0-1,0 0-1,0 0-1,0 0 1,0 0-1,0 0 0,0 0 0,0 0-1,0 0-1,0 0 1,0 0-1,0 0-2,6 0 0,-6 0 0,0 0 0,8 4 0,-2-4 0,0 0-2,1 3 1,0-3 0,6 4 0,-1-4 1,2 3-1,5 1 1,7 0 0,-6-4 0,6 3 1,0 1 1,0-4 1,-7 0-1,8 4-1,-8-4 0,0 0-1,1 0-1,-7 0-1,0 0 0,6 0-2,-11 0 0,4 0 0,-5 0 0,12 0-3,-6 0-14,7 0-25,6 0-35,0-4-48,1 4-104,-3-4-122</inkml:trace>
  <inkml:trace contextRef="#ctx0" brushRef="#br0" timeOffset="77611.76">13724 11231 63,'-13'0'308,"6"0"-88,1 0-70,0-2-45,-1 2-24,7 0-13,-7 0-6,7-4-9,0 4-9,7 0-8,-7-4-8,0 4-7,7 0-5,-1-4-2,0 4-3,-6 0-3,0 0-1,7 0-2,-1-3-2,8 3-1,-2-4-1,8 4-1,6-4 0,7 0 0,6 2 0,-1-4-3,15 4-4,-7-2-11,11-4-17,2 5-29,0-1-46,-6 0-96,-1 0-132,-7 2-73</inkml:trace>
  <inkml:trace contextRef="#ctx0" brushRef="#br0" timeOffset="80557.89">16389 11386 137,'0'-4'131,"0"4"-16,0 0-15,0 0-8,0-3-2,0 3-6,0 0-4,0 0-3,0-4-1,0 4-5,-7 0-5,1-4-8,6 1-8,-6 3-5,-2-4-8,2 4-10,-7 0-8,7-4-6,-1 4-5,-6 0-5,7 4-2,-8-4-2,-5 7-1,0 1 3,-1 2-1,-6 6-3,0-2-1,-7 3 0,8 6 2,-2-2 1,7 2-2,-6 6 0,7 1 0,-1 0 1,8 6 2,-2 0 0,2 1 0,5 4 0,7-1 0,7 0 1,-1 0 1,6-4 0,8-2-2,0-2 0,6-3 0,0 1 0,0-8-1,6 1-1,1-6-1,0-2 1,6-1 0,0-2 0,0-5 2,-7-3 1,8-4 0,-1 0 1,0-4 0,1-3-1,5-5 3,-6-2-2,7-4 1,-1 0 0,-5-5-1,5-2 1,-6 0 0,-6-2 3,6-2-3,-13 0 1,0-5 0,-1 5-1,-11 0 1,-9-3-1,-5 1-1,0 2 1,-5 0-1,-9 0 1,-5 4 1,0-1 1,-8 0-1,0 4 1,3 4-1,-2-3-1,-7 5 3,6-2-2,2 4 0,-1-1-2,-1 3 1,1 3-1,7 1-1,-1 0 0,8 1-1,-2 3 1,2-4-1,-2 6 0,8-3-1,-1 2 0,1-1-1,6 0-2,0 1 1,0-1-2,6-3 1,1 0 0,6-1 0,0 0-2,0 2 3,-6-2 2,5 0 0,-5 1-1,6-1 1,-1 2-1,-5-2 2,7 5 1,-8-5-1,0 4 1,1 2-1,0-3 1,-1 2-1,7-1 0,-13 0 0,7 1 0,0 3 1,-1-4 0,-1 4-1,2 0-2,1-4-1,-3 4 1,9 0 0,-9 0 0,10 4 1,-9-4 0,7 0-1,0 0 2,-7 4 0,8-4 1,-8 0-1,1 3 0,-1-3 0,-6 0 0,5 0-1,-5 0 1,0 0 1,0 0 0,0 0 0,0 0-1,0 0 1,-5 0 1,-1 0 0,-1 0-2,1 0 0,-8 0 1,8 0-1,0 0 0,-1 0-1,-6-3 0,7 3 1,-9 0 0,10-4 1,-2 4-2,-5 0 1,12 0 1,-8-4-1,1 4 0,2 0-3,5 0 1,-6-3 1,6 3 0,0 0-1,0 0-1,0-4 2,6 4-1,-6-3 1,5 3-2,-5-4 2,7 0 0,1 1 1,-3 3-1,2-5 0,0 3 0,6-2 1,-6 0-1,5 0 1,2 4-1,-2-3 0,8 3-1,-2 0-1,9 0 1,-7 3 1,13 1-1,-7 6-1,-1 2 2,9 2 1,-2 5 0,-6-1 0,7 9 1,-7-2 0,0 4-1,7 1 1,-14 1-1,1 6-1,6 0 2,-7-4-1,-6 4 0,0 4 1,7-5 2,-9 0-1,4 1 1,-2 0 1,0-4 1,-6 0 0,-1 0-1,0-4 0,8-3-1,-8-4 0,7-4-4,0 0-1,0-4 0,-7-2 0,8-1-1,-8-4 2,-1-3 1,4 3 0,-3-2 4,0-5-2,1 0 2,-1 0-1,8-5 1,-8 1-1,6-3-1,2 0 1,-8-8-7,8 5-4,-8-5-16,-6-4-26,7 5-24,-14-8-26,1-1-30,-1-3-21,-6 1-16,-7-4-11,1 0 0,-1-1 12,-6-3 26</inkml:trace>
  <inkml:trace contextRef="#ctx0" brushRef="#br0" timeOffset="80874.14">17347 11514 52,'-33'-34'116,"7"-2"6,5 7 4,-4-4-5,11 3-14,-4 1-20,5 4-18,13-1-7,0 1-7,0 3-9,13-1-6,5 1-11,2 5-7,14-2-3,-2 1-2,1 2-5,6-1-2,7 2-2,-1 1-1,-5 2-2,11 2-2,-5 3 0,-1-1 0,8 4-1,-8 4-1,1 4 1,6 4 0,-13 1 2,0 7 1,1 2 2,-15 4 1,1 4 1,-12 6 1,-8 4 0,-6 1 0,-6 0-3,-8 4-1,-5-4-4,-7 3 1,-6 0-1,-8-3-2,-5 0 1,-8-1 0,1 0 2,-6-3-1,-1 1 0,1-1 0,-1-8-1,7 4 2,-1-7-3,8 1 0,13-9 0,-1 4 1,7-7-1,6-3 0,6-1 0,8-3-1,0-1 1,12 1-1,0-8-1,13 1-1,2-1 2,12-3 0,-1-1-1,7 1-1,7 0 2,-1 0 0,1-1 0,7 1 0,-2 0 0,8 3 2,0 0 0,6 4 1,-1-4-2,3 8 0,-3 0 1,8 0 0,-14 7 0,8 0-1,-8-1-2,-5 5-5,5 0-14,-12 3-29,0 0-49,-14 4-101,-6-4-137,-13 1-78</inkml:trace>
  <inkml:trace contextRef="#ctx0" brushRef="#br0" timeOffset="81384.36">15796 12625 192,'6'0'257,"1"-4"-68,-1 4-54,8-4-40,6-4-30,5 4-20,1-3-15,6 0-8,1 0-3,7-1-4,-2-3-1,1 0-3,8 0 1,4 1 1,1-5 4,13 1 3,0-1 3,1-4 3,11 1 6,3-4 1,5 0 3,11-3-1,9 2-2,0-2-4,5 0-4,14-5-5,-7 4-5,7 0-2,-1 1-4,-5 2-3,-7 3-1,-7-3-2,-13 0 0,0 6-2,-12 2 1,-8 1-1,-6-1 0,-12 3 0,-7 5-1,-8-4 0,-11 4 0,-8 3 3,0 0 1,-5 1 1,-1-1 0,-7 4 4,0 0 0,-6-4 1,8 4 0,-8 0-6,0 0 2,-8 0-1,8 0-2,-6 4-4,0 0-6,-1-1-7,-7 1-13,2 0-9,5 3-13,-6-3-17,1 3-14,5 0-15,-6 0-25,0-2-37,0 2-59,6-3-100</inkml:trace>
  <inkml:trace contextRef="#ctx0" brushRef="#br0" timeOffset="81879.86">17614 12709 16,'7'-12'254,"5"5"-82,-5 0-55,0-1-33,-7 1-16,6 3-11,0 1-11,-6-1-6,0 1-3,0 3 0,0 0-1,7-4-1,-7 4-4,0 0-4,0 0-4,-7 0-3,7 0-4,0 0-5,0 0-4,0 4-1,-6-1-5,6 1 0,-6 3 0,6 0-2,-7 4 0,0 0 1,7 1-1,0 2 0,0 1 1,0 2 1,7 3 0,0-3 1,-7 6 0,12-5-1,-5 4 1,0-4-2,12 5 0,-6-6 0,0 2 0,7 0 0,-1-5 0,1 1-1,0-1-5,6 1-6,-7-5-14,1 1-25,-8-3-32,8 0-48,0-5-76,-7 1-108</inkml:trace>
  <inkml:trace contextRef="#ctx0" brushRef="#br0" timeOffset="82507.86">17458 12475 68,'0'-5'255,"-7"2"-77,0-1-59,1 1-40,0-2-23,-8 2-16,2-1-11,-8 4-10,1 0-7,-1 0-6,-13 4-4,7 4-1,-6-1-3,-1 1 0,1-2 1,-1 5 1,1-3 1,-8 3 0,7 3 1,1 1 2,-7-1 1,6 1 1,1 4-1,-1-2-1,1 5-2,-1 1 2,7-2-1,-6 5 0,6 0-2,-1 3-2,-5 1 3,6 3 0,6-1 1,-6 5 1,7 0 0,-1-1 1,7 4 5,-7 1 0,13 3 1,-6-8-1,6 5 1,7-4-2,0-1 0,0 0 1,7-2-4,1-5-1,4 0 0,8-2 2,6-6 3,0 1 7,0-4 5,14-4 1,-2 1 4,7-3 4,2-1 0,5-3 1,7-2-6,6 2-5,0-5-4,6-3-4,1 4-3,-8-4-4,9 0-2,-8 0 1,0-4 1,-8 4 1,3-3 3,-1-5 3,-7 4 6,1-3 11,-8 4 6,1-6 3,-7-1 3,-7 3 1,7-5 1,-13 2 2,7-1-5,-7 0-8,0-3-8,-6-1-2,5 1 1,-5-5-1,0 1-2,-1-4-3,-5 3-3,-2-3-2,-6-4 2,-6 1-2,0-1-2,0-8-1,-12 5-3,-1-3 0,-7-1-2,-6-3 1,0-1-2,-7 0-3,1-3-1,-1 4 0,-5-1 0,-2 4 0,7-1 0,-6 1 0,1 0 0,5 4 2,-7 3-1,8 5 0,-7-2 0,7 5-2,-1 0-1,7 7-3,-7 0-5,7 1-5,0 1-7,0 6-12,-1-4-12,2 7-18,4 0-16,-4 0-19,-1 7-17,7-4-15,-1 1-25,8 4-32,-8-1-57,6-3-115</inkml:trace>
  <inkml:trace contextRef="#ctx0" brushRef="#br0" timeOffset="83015.85">18768 12565 65,'0'-3'311,"0"-5"-72,0 1-63,0 0-43,0 0-25,0 3-11,0-4-4,-8 1-15,8-1-13,0 2-8,0-2-2,0 5-1,-7-1-3,7 0-8,0-2-6,-5 1-4,5 5-2,0-3-4,0-1-7,0 4-7,0 0-3,0-3-5,0 3-2,0-5-2,5 5-2,2-3-1,1-1 0,10 0 1,9-2-1,-1-2 0,6-3 1,14 0 1,-7 0 0,6-1-1,2-2 0,5 3 1,-1-3 0,2-1 0,-1-4 0,1 5 0,4-4 1,-4 2 0,4-1 1,-3-2 0,-2 5-1,0-2 1,-6-2 0,-7 8-2,-1-5 1,-5 3 1,-1 2-2,-5-1 0,-8 3 0,1 1 1,-7 0-1,1 4 1,-8-1 0,0 0-1,0 4 0,1-4 0,-7 4-1,0 0-2,0 0-2,0 0 0,0 0-2,-7 0 0,7 0-1,-6 4-1,0-4 0,0 4 1,-8 0-1,8-1-1,-1 1-5,0-4-9,1 3-9,-7 2-11,7-3-14,-1 2-15,0 0-20,1 0-23,0-1-27,-2 1-30,2 0-58,0 0-101</inkml:trace>
  <inkml:trace contextRef="#ctx0" brushRef="#br0" timeOffset="83995.58">19947 11405 310,'-7'-16'339,"7"6"-104,0-5-62,0-3-31,0 2-26,7 1-19,-7 1-13,6 3-12,1 0-12,-1 0-13,-6 0-14,6 8-13,-6-4-8,0 3-7,7 0-3,-7 1-2,7 3-3,-1 0 0,0 3-2,8 1 1,-1 7 1,0-4 0,0 8 1,0-1 1,6 1 0,-6 1 1,7 1 0,-7-3 0,0 2 0,0 2 0,0-4-1,0 1 1,1-4 1,-8-1-1,6-2 0,-5-1-1,0-3-1,-1 4 1,-6-4-2,6 0-1,1-4-1,-7 0 0,14 0 1,-8-4 0,14 0-1,-1-8 2,1 3 2,5-3 1,2-3 0,-1-3-1,-1 0-1,2-4 1,-2 0 0,2 0 0,-1-5-3,0 6 2,-7-1 1,1 0 1,0 3 2,-7 2-1,0 1 2,-6 5 0,5 4-2,-12 0 1,7 3-1,0 0-1,-1 4-1,0 4-2,1 3 2,6 1-3,-6 6 2,5-3 0,2 1 0,-2 2 1,2 1-1,-1 0 2,-1-4-1,2 3 1,-2-3 1,1-4-1,1 4 1,-1-3 0,0-1 2,-7-3-1,8 0 0,-8-2-1,7-2 0,0 0-1,0 0 0,7-6 0,6-2-1,7-3-2,5-3 0,-5-1-8,6-3-8,7 0-8,-7-1-13,-7-2-13,8-1-9,-9-1-6,3 1-1,-2 0 6,-13-1 8,1 2 9,0 4 16,-7 1 17,0 2 14,-6 3 11,-7 3 7,6 1 3,0 3 0,-6 1-2,0-1-3,7 4-4,-7 0-4,7 4-5,-7-1-4,6 5-2,-6-1-2,6 4 3,1 0-1,-7 0 2,13 1-1,-6 2 1,-1 1 0,0-6 3,8 7-2,-8-1 0,7-1 1,-6-3-1,-1 0 0,1-4 0,6 4 2,-6-4-3,-1-3 1,0 4 1,0-5-2,2 2 0,4-2 0,1-6 1,1-2-1,5 2 0,0-5-1,1-3-1,13-3-1,-7-1-3,6 1-3,1-5-3,0-4-4,-7 6-3,6-4 0,-6-2 1,1-3 0,-2 8 5,-5-4 3,-1 4 9,-6 0 13,1 2 13,-2 2 9,-5 3 9,-1 0 6,-6 4 5,7-5 0,-7 9-2,0 0-8,0-5-11,0 8-7,0-3-11,0 3-8,0 0-4,7 3-3,-7 1-3,0 3-1,6 0 1,-6 4-2,6 4 3,-6 1 2,8 5 0,-2-3-1,-6 4 0,12 4-1,-6-1 0,8 1 1,-8 0 1,14 3-1,-7 0 0,1 4 0,5-4 3,1 2-1,-2 0 1,2-5 0,0 3-1,-1-2-1,1-2-1,-7-3-4,7 0-14,-7-4-14,-1-3-25,-5 0-30,6-3-40,-13-3-56,0-5-122,0 0-105</inkml:trace>
  <inkml:trace contextRef="#ctx0" brushRef="#br0" timeOffset="84240.84">21863 10833 224,'-20'-19'531,"13"5"-166,-6-5-134,13 5-70,0-1-42,13 0-25,6 1-21,8-1-23,5 0-19,8 4-14,-1-3-9,6 3-6,7-1-1,1 6-2,-9-2 0,3 5 0,-2-1 1,-6 4-2,1 0 0,-8 7 0,1 1 1,-8 3 1,2 7-1,-8 0 0,-12 4 0,0 0 1,-7 4 1,-7 3 0,-6 0 0,-7 5-2,0-2-2,0 2-6,2-5-6,-2 0-10,0 0-12,8-3-13,-9-1-15,9-4-18,-2 2-17,8-4-14,6-5-14,0-3-19,0-4-21,6-3-41,8 0-59,-2-8-84</inkml:trace>
  <inkml:trace contextRef="#ctx0" brushRef="#br0" timeOffset="84867.75">23081 10606 97,'13'-26'498,"-7"4"-99,-6 3-120,0 2-75,0 2-47,0 3-32,-6 5-26,6 0-26,0 0-27,-7 3-15,7 4-16,-6 4-8,0-2-7,-9 7 0,10 1-3,-1 2 0,-3 5 2,4 2-1,5-1 1,0 1 0,0 3-1,5-4 1,4 7 0,2-2 0,4-5 1,-3 0 0,8 1 0,-7-5 0,0 1 8,0-3-5,0-6-2,-1 2-1,2-1-2,-8-3 0,8 0-1,-8-1 0,8-3-5,-8-3 2,7-1 5,6-4 0,-6 1-1,7-3 2,-7-2 0,6 1 0,-6-3 0,1-5 0,-2 0-5,2-2-2,-8 3-1,7-8-3,-6 4-3,6-4 1,-7 1-1,0-2 1,2 6 4,-8-1 2,0 0 5,6 7 2,-6 1 2,0-1-2,0 8 0,0 0 0,0 3-2,0 0-1,0 4-1,0 4-1,6 0-2,-6 3 3,0 3 1,7 5 0,-1-1 1,1 5 0,6 0 0,-7-1 2,8 1 2,5 2-2,-6-3 0,13 1 0,-7-2 0,1 3 1,6-6 1,-7 0 0,1-2 0,0-1 1,-7-4 1,7 0-2,-8 0 1,2-3 2,-2-4 2,2 0 0,11-4 0,1-6 0,7-1 2,-1-4 2,-5 1 1,5-5 0,1-4-3,0-2 1,6 0-2,0-4 0,-7-4-2,7-5-2,-7-1-2,2-2-4,-9 0-1,-5-3-4,0 1-5,-14-4-8,0-5-6,-6 5-6,-6 2-4,0-2-2,-14 3 2,0 4 3,-5 4 6,-1-1 8,-7 8 11,1-1 8,-2 5 4,2 2 6,-1 5 3,1 3 0,-1 5-1,7-2-1,1 5-5,-1 3-1,0 4-1,-1 0-5,-5 8-2,6 7 1,-7 2-1,1 5 0,5 5 2,1 5-1,0 1 1,13 3-2,0 5 0,6 3-2,1 0 2,12 0 0,1-4 0,0 4 0,6-3 0,-1-2 4,8-2-1,6-4 1,-6 0 0,13 1-1,-7-9-1,13 1 1,-7-4 1,13-4-2,1 0 1,13 0 1,0-6-1,12-1-1,-6-3-8,8-2-20,-2-6-24,0 0-31,2-4-41,-3-3-52,-4-5-71,-14-2-129,7-1-76</inkml:trace>
  <inkml:trace contextRef="#ctx0" brushRef="#br0" timeOffset="85009.86">24898 10009 66,'0'-5'371,"0"2"-103,7-1-96,-7 1-69,7 3-45,-7 0-25,13 0-17,0 3-9,7 1-3,-1 4-3,1-2 6,11 2-3,-4 0-1,6 1 0,-7 3 0,-1 3-4,1-4-18,1 4-38,-14-5-80,0 5-132,-7-3-106</inkml:trace>
  <inkml:trace contextRef="#ctx0" brushRef="#br0" timeOffset="92291.85">16194 16523 429,'-7'0'440,"7"-5"-123,-7-2-106,0 0-68,-5-1-39,5 1-24,7 4-19,0-4-16,0 2-13,0 1-4,0 4-1,0-3-3,0-1-4,0 4-4,0 0-2,0-3-1,0 3 0,7 0 0,-7-4-1,12 4-3,-5-4 1,13 1 1,0-5-3,12-2 0,0 2 0,8-3 0,6 1 1,5-5 0,8 3 1,5 2-1,3-6 2,10 6 1,8 0 1,7-7 1,5 7-1,8-1 0,5-4 0,1 5 0,7-2 0,-1-2-1,7 2-3,-1-2 1,1-1-1,6 1-2,1-1 1,-1-3 3,7-1 2,0-2 4,-1-1 4,13-4 3,1 3 6,1-2 3,5 0 2,-6 0 0,6-1-2,-6 4-4,0-1-3,-6 2-6,-8 2-6,-5 1-4,-13 0-3,-14 7-2,-7-4-4,-13 4 2,-4 4-2,-9-1 0,-19 2-1,0-2 0,-12 4 0,-8 0 1,-7 0-1,-11 4 3,6-3 9,-8 3 15,-5 0 22,0-4 16,-7 4 14,0 0 4,0-4 5,-7 1-3,0 3-6,1-3-17,-7-1-19,5 0-18,3 4-14,-9-4-7,8 4-8,-7 0-9,1 0-14,-2 0-14,2 0-19,-8 4-25,0 0-24,1 0-25,-1-1-24,1 4-23,-1-3-16,0-1-20,1 1-21,-1 4-28,-6-5-55,0 2-99,7-3-75</inkml:trace>
  <inkml:trace contextRef="#ctx0" brushRef="#br0" timeOffset="92912.23">16995 15511 84,'-13'0'316,"7"0"-84,-2 0-64,2 0-42,0 0-24,6 0-19,0 0-15,0-4-12,0 4-6,0 0-10,0 0-5,0 0-3,0 0-1,0 0 1,0-3-1,6 3-1,-6 0-4,6 0-1,-6 0-5,14-4-2,-9 4-5,10-4-3,4 4-2,7-4-1,0 2-3,7-6-1,-2 4-1,16-4 1,-3 1-1,-5-1-2,15 1 1,-8 0-1,5 0-2,2-1-1,-1 1 0,-7 0-2,1 0-2,-1 0-4,-5-1-6,-7 1-8,5-1-10,-5 4-15,-7-6-15,7 3-15,-15-1-20,9-4-22,-14 5-36,0 0-60,1 0-107,-14 3-77</inkml:trace>
  <inkml:trace contextRef="#ctx0" brushRef="#br0" timeOffset="93145.85">17308 15144 183,'-20'-7'459,"8"-1"-131,-2 5-102,8-4-59,-8 3-49,8 1-30,-2-1-19,3 4-21,5-4-18,0 8-10,5-4-10,3 7-6,-2 0-4,8 8 0,-8 0 0,-1 3 0,4 0-1,-3 5 0,6-5 0,2 7 0,-1-3-1,-1 0-2,8 5-4,0-2-10,6-4-16,-1 6-25,9-6-33,-9 5-51,9-4-100,5-5-130,-7 3-82</inkml:trace>
  <inkml:trace contextRef="#ctx0" brushRef="#br0" timeOffset="93773.58">20924 14766 47,'-13'5'198,"6"-5"-12,-5 0-11,-2 0-13,2 0-15,-8 0-16,1 0-14,-7 0-13,-1 0-10,1 0-11,-1 0-10,2 0-1,6 0 11,-1 0 17,0-5 21,7 5 14,7 0 7,-2-2 4,8 2-2,-5 0-6,5 0-14,0-4-26,0 4-24,0 0-19,5 0-15,-5-3-13,0 3-7,8 0-7,-2-5-4,7 5 0,7-3-3,6-5-4,0 1 0,7 3-1,-1-3-1,1 0-3,-1 3 0,7-3-7,-6 3-7,-2 1-12,-4-2-16,6 3-14,-7-2-13,0 0-12,7 4-19,-7-4-15,0 1-8,0-1-8,-8 0-7,10 0-12,-9 1-12,8-1-19,-8 1-21,0-6-39,-6 7-100,-7-5-86</inkml:trace>
  <inkml:trace contextRef="#ctx0" brushRef="#br0" timeOffset="93973.87">21009 14412 579,'-13'-8'528,"-7"1"-140,6 3-98,9 1-61,-10-1-45,10 4-35,-8-3-32,7 6-36,-1 1-31,7 3-27,-13 8-13,13-1-8,-6 9-2,-2 2-2,2 1-1,6 7-3,0 4-5,0 0-10,6-1-19,2 4-22,-2 4-28,7 0-34,0-3-41,5 2-56,-3-2-93,4-4-142,1-5-72,0 1-29</inkml:trace>
  <inkml:trace contextRef="#ctx0" brushRef="#br0" timeOffset="94500.01">22631 13133 348,'-32'-7'376,"6"-4"-85,-1 4-72,8 0-48,-7-5-25,0 1-14,6 0-3,1-1-2,-1 3-15,7-3-16,0-3-17,0 5-6,6-2-13,7 2-15,0 3-17,14-5-10,5 5-8,6 0-4,8-1-2,7 4-3,5 1-2,-6 0-2,14 3 0,-7 3 1,-1 4-2,7-2 2,-7 5-3,-5 1 0,-1 0-1,-7 3 0,-5 1 0,-1 3 0,-14-2 1,2 1 1,-14 2-1,0 0 2,-14-2 2,2 5 1,-14-3 2,6-2-1,-14 6 0,9-9-1,-8 5 0,0 0 0,8-2 0,0-2-1,5 4-1,0-5-2,7-2 0,0 3 1,6-1 1,0 1 0,7-5-1,7 5 2,0-4-5,-7 4 3,13-5-1,-7 5-3,7-1-11,7 1-20,0-1-25,5 3-25,1-3-29,8 3-35,-2 2-47,-6 3-97,0 4-135,6-3-65</inkml:trace>
  <inkml:trace contextRef="#ctx0" brushRef="#br0" timeOffset="94666.83">23432 13958 264,'-6'0'757,"6"0"63,-6 0-108,6-4-129,0 4-92,0-4-65,0 4-62,0 0-62,0 0-70,0 0-87,-8 0-111,8 0-128,-5 4-138,5-4-116,5 4-108,-5 3-142,8 0-183,-8 0-74,-13 4-5,6 0 43</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in"/>
        </inkml:traceFormat>
        <inkml:channelProperties>
          <inkml:channelProperty channel="X" name="resolution" value="6301.34619" units="1/cm"/>
          <inkml:channelProperty channel="Y" name="resolution" value="6301.34619" units="1/cm"/>
          <inkml:channelProperty channel="F" name="resolution" value="1999.5116" units="1/in"/>
        </inkml:channelProperties>
      </inkml:inkSource>
      <inkml:timestamp xml:id="ts0" timeString="2021-05-17T12:58:13.671"/>
    </inkml:context>
    <inkml:brush xml:id="br0">
      <inkml:brushProperty name="width" value="0.05292" units="cm"/>
      <inkml:brushProperty name="height" value="0.05292" units="cm"/>
    </inkml:brush>
  </inkml:definitions>
  <inkml:trace contextRef="#ctx0" brushRef="#br0">14075 12247 268,'0'-4'317,"0"0"-102,0 4-75,0 0-42,0-4-25,0 4-13,0 0-4,7 0-3,-7-2-3,0 2-7,0 0-7,0 0-10,7-5-6,-7 5-6,0 0-5,0 0-1,0-3-3,0 3 0,0 0-2,0 0 0,0-4-2,0 4-1,0 0 0,0 0 0,0 0 1,0 0-1,0 0 0,0 0 0,0 0 1,0 0-1,0 0-1,0 0 1,0 0 2,0 0-1,0 4-1,0-4 1,0 0-1,0 0 0,0 0 1,6 0-1,-6 0-2,0 0 1,0 0 0,0 0 1,7 0 0,-7 0 0,0 3 0,6-3 1,-6 5 0,6-3-1,-6 2 1,8 4 0,-8-5-1,0 5 1,6-2 0,-6 2-1,6 3 0,-6-3 1,0-1-1,0 5 1,7-2-1,-7-3 0,7 5 0,-7-5-1,0 3 1,6 2 0,-6-1 0,7 0-1,-7-4 1,0 0-2,0 1 1,0-1 1,0-4-2,0 5 1,0-5 0,6 5 1,-6-5-1,0 1 2,6 0-1,1-4 0,-1 3 1,7 2 0,1-5 0,-1 0-1,0 0-2,6 0 0,1 0 1,12-5 0,-5 2 0,5-5 0,1 5 1,-1-5 1,1 1 3,5 0-2,2-4 0,-1 4-2,-6-4 1,5 0-1,2 0-1,-7-1-1,6 2 1,-1-1-1,1-1 1,7-1 1,-8 1 0,9-3 1,-3 4-1,3-3 7,-2 3-2,2-3-3,-2 2-1,7 1 0,-6-3-3,-1 3 0,8-1 2,-8 1-7,7-3 3,-7 7 3,1-5 3,7 1-2,-14 5 3,6-6-1,-5 5-2,-2-1 1,-5 1-1,-1 4 0,1-4-4,-7 3 2,7-4 0,5 0 0,-4 5 2,-2-3 0,1-3-1,-7 2 0,6 3 1,-6-3 1,-6 3 1,6 1 0,-6-1-1,-7 0-1,6 0 2,-6 4 0,0-2-1,-6 2-1,6-4 1,-7 4-2,1-4 1,-1 4-1,7 0-1,-7-4 0,-6 4-5,8 0-14,-8 0-19,6 0-33,-6 0-52,-6 0-77,-2-3-114,8 3-104</inkml:trace>
  <inkml:trace contextRef="#ctx0" brushRef="#br0" timeOffset="7355.17">8745 12811 16,'0'0'46,"0"0"4,0 0 2,0 0-1,0 0-4,0 0-4,-6 0-5,6 0-9,0 0-7,0 0-6,0 0-6,0 0-3,0 0-3,0 0-2,0 0-2,0 0 1,0 0 1,0 0 4,0 0 5,0 0 7,0 0 8,0 0 4,0 0 6,0 0 3,0 0 0,0 0-3,0 0-5,0 0-6,0 0-7,0 0-6,0 0-6,0 4-2,6-4-1,-6 3-2,14-3 1,-9 3-1,2-3 0,1 0 2,4 5-1,2-1 1,-2-4 0,1 0 2,7 3 2,-7-3 4,6 0 1,1 0 1,-7 0-5,13 0 3,-6 0 1,4 0 0,-4 0-2,7 0-4,6 3-2,-2-3-2,9 0 7,0 0-3,5 4-2,1-4-1,6 0 0,0-4-2,7 4 1,-7 0-1,7-3-1,0 0 0,-1 3-1,-6-4 0,0-1 0,1 2 1,-8 3-2,7-3 1,-13-1 1,0 4-1,0-4 0,-6 1-1,-1 3 2,-12-4 0,5 4 0,-5 0 0,0 0 0,-7 0 0,1 0 0,-8 0 0,0 0 0,-6 0 0,0 0-2,0 4 0,0-4-1,-6 3 0,0 1-2,-2-4-2,2 4-3,0-4-1,-1 3-3,-6-3-6,6 3-7,1-3-10,0 5-15,-8-5-20,14 4-20,-6-4-33,-1 3-44,1-3-54</inkml:trace>
  <inkml:trace contextRef="#ctx0" brushRef="#br0" timeOffset="14246.96">11313 12771 167,'0'0'137,"0"0"-29,0 0-24,0 0-20,6 0-16,-6 0-12,6 0-10,-6 0-7,8 0-6,-8 0-2,0-4-2,6 4 1,-6 0 0,5 0 0,-5 0 1,0 0 3,8 0 5,-8 0 3,0 0 5,0 0 3,0 0 3,0 0 3,7 0 1,-7 0 0,0 0-3,0 0-4,0 0-6,0 0-6,0 0-4,0 0-4,0 0-5,0 0-3,0 0-1,6 0-2,1 0 1,-1 0 0,1 0-2,-1 0-1,7 0 2,1 0 0,-2 4-1,8-4 1,-1 0 0,1 0-1,0 0 1,5 0 1,1 0 0,-1 0 1,3 0-1,-2 0 0,0 0-1,7 0 1,-7-4 0,6 4 1,1 0-1,-1-4-1,7 4 1,-6 0 0,-1 0 0,0 0-2,-5-4-1,5 4 1,-5 0-1,-1-4-1,0 4 0,0 0 5,-7 0-2,7 0-2,-12 0 0,4 0-2,-4 0-1,-8 0-4,7 0-1,-5 0-10,-2 0 1,0 4-2,1-4-6,-7 0-5,6 4-9,-6-4-9,7 0-10,-7 0-16,0 4-25,0 0-41,0-4-55,-7 4-75</inkml:trace>
  <inkml:trace contextRef="#ctx0" brushRef="#br0" timeOffset="18327.98">13007 12800 74,'6'0'94,"-6"0"-19,7 0-9,-7 0-8,7-4-5,-1 4-6,1 0-1,-1 0-1,8 0-2,-8 0-4,6 0-7,2 0-3,-1 0-2,7 0-2,-2-4-6,16 4-5,-1-3-2,-1-2-5,7 3 0,-8 2-2,16-4-1,-8 1-2,0 3 0,-6-4-2,5 4-4,-4-4-5,5 4-15,-7 0-28,7-4-43,-6 4-80,-1 0-115</inkml:trace>
  <inkml:trace contextRef="#ctx0" brushRef="#br0" timeOffset="99785.83">7502 14570 118,'0'-4'297,"0"0"-62,6 0-59,-6-3-47,6-1-36,-6 1-25,6 4-22,-6-5-13,0 5-8,0 3-3,0-4-1,0 0-3,0 4 0,0-3-4,0 3-1,0 0 0,0 0 1,0-4 2,0 4 0,0 0 2,0 0 0,0 0-2,0 0 1,0 0-1,-6 0-2,6 0-1,-6 0-2,6 0-1,0 0-2,-6 0-1,6 0-2,0 0-2,0 0-1,0 0 1,0 0-2,0 4-1,0-4 1,0 0 0,0 0-1,0 0 0,0 0-2,0 0-1,0 3-1,0-3 1,-8 4-1,8 0 1,-6 3-1,-7 0 2,6 4 0,-6 0 0,-6 1 0,6 2 0,-7 1 0,6 0 1,-6-1 0,9-3 0,-3 4 0,8-5-1,-7 5 0,7-3 0,-1-2-3,0-3-1,1-3 0,0 4 0,0-1-3,6-4 0,-8 4-7,2-3-5,6 0-7,0 0-7,-6-1-10,6-3-11,-8 5-10,8-5-11,-6 0-7,6 0-8,0 3-7,0-3-8,0 0-4,0 0-3,0 0 0,0 0 2,0 0 7,0-3 11,6-5 15</inkml:trace>
  <inkml:trace contextRef="#ctx0" brushRef="#br0" timeOffset="100081.24">7319 14679 63,'13'-11'73,"-1"-3"1,-4 3 5,4-4-2,2 1-7,-3 2-11,3-3-4,0 5-4,-2-1-9,-5 3-6,6-3-8,-7 5-6,7-2-5,-6 0-4,0 5-6,-1-1-5,0 0-1,2 1 0,-8 3-1,6-4 0,6 4 1,-5-3 1,0-1-2,-1 4 1,1 0 0,5-5 0,-4 3-1,-2 2 0,0 0-2,0 0 2,-6 0-1,8 0 0,-2 0 1,0 0 0,1 0 0,-1 0 0,1 0 0,0 0 0,5 0 0,-6 2 1,2 3 0,-2-1 0,7-1 1,-6 1 3,-1-1 0,1 5 0,-7-5 1,6 5-1,-6 0 1,6-2 0,1 2-2,0-1 0,5 3-1,-12-2 1,8-1-1,-2 1 0,0-1-2,-6 0-1,7 0 0,-7 1 0,6 4-1,-6-9-1,7 3 2,-7 3 0,6-2-1,-6-4 1,0 5 1,7-4-1,-7 3-1,0 1-4,6-6-4,-6 3-8,6-2-10,-6 4-18,8-3-24,-8 0-25,0 3-33,0-3-50,0-1-63</inkml:trace>
  <inkml:trace contextRef="#ctx0" brushRef="#br0" timeOffset="100427.94">7344 14745 153,'0'0'139,"8"0"-27,-8 0-19,6-4-15,-6 4-14,6-4-13,-1 1-13,4 3-7,2-7-6,-3 3-4,5-3 0,0-1-4,0 1-1,-6 4 0,5-4 3,-5-1-1,-1 4 2,1 1 0,0-1-3,-1 0-2,0 4-5,2-4-1,-2 1-2,6-1-4,2 4-2,-1-3-1,7-1 0,-2-1-1,9 3 2,-1 2-3,6-4-1,-5 1-3,5-1-10,1 0-21,-1 4-32,1-4-52,-7 4-87,0 0-109</inkml:trace>
  <inkml:trace contextRef="#ctx0" brushRef="#br0" timeOffset="101378.86">8674 14488 11,'0'0'301,"0"0"-66,0-3-61,0 3-49,0-3-40,0 3-27,0 0-19,0 0-13,0 0-12,0 0-8,0 0-6,0 0-1,0 3-1,0 0-1,-7-3-1,7 5 1,-6 2 1,6-3 2,-6 3-1,-1 0 1,0 0 0,0 1 0,2 2 0,-10-2-1,10-1 1,-2 5 0,1-5 0,-1 0 1,1 4-2,-1-4 1,1 0 0,6 0 0,-6 1 0,6-4 0,0 4-2,0-1-3,0-5-2,6 7-6,-6-2-4,0-4-11,6 5-15,1-4-20,-1-4-24,7 3-26,-1-3-33,-5 0-58,1 0-89</inkml:trace>
  <inkml:trace contextRef="#ctx0" brushRef="#br0" timeOffset="101795.35">8720 14445 79,'0'-4'388,"0"0"-92,0 1-82,6-1-60,-6 0-39,6 0-26,-6 2-19,7-3-16,-1 2-14,1-5-11,5 5-14,-5-1-4,7 0-4,-8 4-4,8-3 1,-2 3-4,1 0 0,1 0 0,-3 3 0,4-3 0,-3 4-1,-5 3 0,6-3-4,-6 3 2,-1 0 1,0 1-2,-6 3-1,0-1 0,0-2-2,0 3-2,-6 1 0,6-1 0,0-4-2,-6 4-1,6-4 1,0 4 0,0-4 0,0-2 3,0 1 0,0-2 0,0 0 0,6-1 1,-6 1 2,0 0 1,6-4 0,2 4 2,-2-4-1,-6 0 1,6 0 2,0 2 0,1-2 0,-7 0-1,7 0 0,-7 5 1,6-5 1,1 0 0,-7 3 0,6 1 0,-6-1-1,5-3 1,-5 8 0,9-4 1,-9 4-1,0-6-1,0 5-1,0 1 0,-9-4 1,4 4 0,5-5 0,-13 3-1,7 3 0,-8-2 1,2 0 1,-8 1 0,1-1-1,-2 1 1,9-1 0,-14-4-1,6 4 0,0-3-6,-6 0-16,7 3-22,-1-3-31,2-1-40,-9 1-57,7-1-93,1 1-102</inkml:trace>
  <inkml:trace contextRef="#ctx0" brushRef="#br0" timeOffset="102735.54">9651 14577 78,'-6'0'204,"6"-5"-44,-7 5-32,7-2-21,0 2-15,0 0-12,-6-4-5,6 4-7,0-4-5,-6 4-6,6-4-7,0 4-10,-8-3-6,8-1-3,-6 4-3,6-4 0,0 4 0,-6-4 0,6 4 0,0-2 0,-6 2-1,6 0-5,0 0-4,0 0-5,0 0-3,0 0-4,0 0-2,0 0-1,-8 0-1,8 0-1,0 0 1,-6 0-2,6 0-1,0 0 1,-6 0-2,-1 2-2,7 2 1,-13 0-1,6 0 0,-5-1 0,-2 5 0,8-2-1,-7 2 1,0-1 1,5 5 0,3-4 0,-1-1 0,6-1-1,-7 2 2,7 0-2,0-1 2,7 0-3,-7 0 3,6-3-2,-1 3 1,3-3-2,-2 3 2,1 1-2,6-4 1,-7 3 0,8-4-3,-8 1 2,7-1 0,0 1-1,0 0-1,1-4 1,-2 4 1,8-4 2,6-4 0,-1 4 2,2-4-1,5 0-5,1 1-13,0-1-24,0-4-29,-1 2-35,7-2-41,-6 1-56,-1-1-97,-6 1-84</inkml:trace>
  <inkml:trace contextRef="#ctx0" brushRef="#br0" timeOffset="103109.83">10166 14463 35,'-7'0'269,"7"0"-78,-6 0-69,0 0-49,6 0-32,0 3-10,-8-3-13,8 0-7,0 4-7,0 0-2,0 0-2,0 3 0,0-4 0,8 2 0,-8 2 1,0-3 0,0 3 3,6 0-1,-6 0 1,6 1-1,1 0 1,0-2-1,-1 5 0,7-3-2,-13 3-1,14-1 1,-14 2-1,6-2 1,0-3-1,0 5 0,-6-1 0,6-5 0,-6 6 0,0-1 0,0-3 0,0 3 1,0-5-1,0 6-1,-6-5-6,6 4-14,-12 0-21,6-4-30,-8 4-41,-5-3-65,-7 3-88</inkml:trace>
  <inkml:trace contextRef="#ctx0" brushRef="#br0" timeOffset="104709.91">7202 14437 170,'0'0'177,"0"-3"-35,0 3-31,0 0-24,0 0-21,0 0-18,0 0-14,-8 0-9,8 0-10,0 3-7,-6-3-4,6 4-4,-6-4 0,-1 4-1,1-4-1,-1 4 1,1-2 0,6-2 0,-8 6 1,3-4-1,-1 2-1,-3-1 1,9 1 1,-11 0 0,4 4 1,-6-2 0,7-1-1,-7 6 1,-1-4 0,2 4 0,-2 0-1,2-1 0,-2 2 0,0 3-1,3-5 0,3 5 1,-4-1 0,-1 1 0,6 0 0,1 0 0,-1-5 1,7 5-1,-6-1 0,6-2 0,0-1-1,6 0-1,1-1 0,-7 2 1,13-4 0,-6 1-1,-1 3 2,6-1-2,2-3 0,5 3 0,-5-4-3,12 0-1,0 4-1,6-7-2,1 3-9,12-7-7,1 4-14,7-8-18,4 4-25,9-7-48,-1 3-78</inkml:trace>
  <inkml:trace contextRef="#ctx0" brushRef="#br0" timeOffset="105327.87">8218 14570 280,'-7'0'257,"7"0"-64,0 0-52,-6-4-40,6 4-29,6 0-23,-6 0-13,0 0-14,0 0-12,0 0-10,0 0-7,0 0-3,0 0-3,0 0-1,0 0-4,0 0 1,0 0 3,0 4 3,-6-4 2,6 0 9,-6 2 0,-2 3 0,-4-5 1,6 3-1,-2 1 1,2-1-1,-1-3 1,1 0-7,6 4 2,-6-4 2,6 4 0,0-4 1,0 0 0,0 0-1,0 0 1,0 0-1,6 0 2,-6 0 0,6-4 0,1 4 1,-1-4 2,2 4 1,4-3 1,8-1 2,-1 1 0,1-4-2,-1 3 1,0-4-1,8 5 0,-7-5-2,6 4 1,0-3-3,-1 4-1,2-1 0,-1 0-2,-6 4-4,-1-3-10,1 3-17,-1-4-21,0 4-28,1 0-37,-7 0-55,0 0-82</inkml:trace>
  <inkml:trace contextRef="#ctx0" brushRef="#br0" timeOffset="105625.87">8426 14482 47,'0'0'53,"0"3"-6,0 0-8,7 2-6,-7-3-5,0 7-2,0-2-4,0 0 1,0 4-3,-7 1-7,7-2-1,0 1-3,-6-1 0,0 5 0,6-3-1,-8-2-2,2 5-6,-1 0-11,2 0-28,5-1-56,-7 1-109</inkml:trace>
  <inkml:trace contextRef="#ctx0" brushRef="#br0" timeOffset="106340.95">9162 14572 130,'-6'5'118,"6"-5"-32,0 0-20,0 0-12,0 0-8,0 0 0,0-5 3,0 5 3,-6 0 8,6 0 3,0 0 4,0 0 1,0 0 0,0 0-5,0 0-6,0 0-9,0 0-10,0 0-10,0 0-7,0 0-7,0 0-7,0 0-6,0 0-3,6 0 0,-6 0-1,6 0-1,2 0-3,-2 0 1,0 5 2,7-5 0,-6 3 0,-1-3 1,7 4-1,1-4 1,-3 3 3,10-3-4,-8 0 1,0 0-3,6 0 2,-5 0-3,5 0-2,-7 0-1,8-3-3,0 3-7,-7 0-6,0-4-12,7 4-13,-7 0-15,0 0-14,0-3-18,6 3-20,-5 0-22,-2 0-27,2-5-50</inkml:trace>
  <inkml:trace contextRef="#ctx0" brushRef="#br0" timeOffset="106595.87">9357 14470 111,'-5'0'222,"5"0"-65,-7 4-50,7-4-33,-6 4-24,6 0-17,-7-1-11,7 0-7,-6 4-5,6 2-1,0-2-2,0 0-2,0 0-2,0 1-3,0 2 0,0-2 0,0 3 1,0-1-1,-7 2 0,0-1 0,1 3 0,6-3-3,0 5-8,0-7-17,0 3-34,0-1-51,0 0-93,6 1-101</inkml:trace>
  <inkml:trace contextRef="#ctx0" brushRef="#br0" timeOffset="107691.96">10648 14514 161,'-6'0'259,"-7"-3"-85,5 3-64,3 0-44,-2-4-24,0 4-14,7 0-7,-5 0-1,5-3-7,0 3-4,0 0-2,0-4 7,0 4 3,0 0 6,0 0 3,0 0 1,0-5 6,0 3 4,-8 2 6,8-5 3,-6 5-2,6 0-3,-6-3-1,6 3-2,-7-3-4,0 3-7,1 0-9,-7-4-8,7 4-5,-8 0-4,2 0-3,5 0-2,0 0 0,0 0-2,2 0 0,-2 0 0,7 0 2,-8 0-1,8 0-3,-5 0-2,5 0-6,-7 0-3,1 0 0,0 4-2,-2-1-5,-10 5-3,4-6-2,1 7 3,-1-6 1,2 4 4,0 1 2,-2-1 2,1 0 4,7 4 3,-8-3 5,14-1 1,-6-3 3,0 2 1,6 2-1,0-4 1,0 3-1,6-3 2,0 3 1,-6-2 0,7-3-1,0 5 0,6-3 0,-7 0 1,8 0 0,-2 0 0,0 0-1,2-4 0,6 3 1,-1 1 0,1-4 0,6 2-2,0-2 1,0 0 0,6 0-1,-6 0-5,6 0-9,-5 0-11,-1-2-12,0 2-11,1 0-12,-1 0-15,0-4-16,-1 1-20,2 3-21,-1-4-29,-6 0-41</inkml:trace>
  <inkml:trace contextRef="#ctx0" brushRef="#br0" timeOffset="110813.82">7194 15354 6,'0'0'309,"-6"0"-74,6 0-64,0 0-53,0 0-32,0 0-18,0 0-12,6 0-10,-6 0-7,0 0-4,8 0-7,-8 0 0,6 0 0,-6 0 2,6 0 3,-6 0 9,0 0 6,7 0 3,-7-4 4,0 4 1,7 0-4,-7 0-5,0 0-7,0 0-9,0 0-10,0 0-5,6 0-6,-6-4-6,5 4-2,9 0-2,0 0-2,12-4 0,0 0 1,13 0-1,0 2 0,7-3-1,5 3 1,2-7-3,5 6-2,-5-1-13,5-3-19,-6 3-24,0 1-33,1-1-31,-8 0-42,1 1-55,-7-2-93,-1 2-90</inkml:trace>
  <inkml:trace contextRef="#ctx0" brushRef="#br0" timeOffset="113310.49">8504 15455 13,'0'0'78,"7"0"-18,-7 0-18,7 0-4,-7-2-3,0 2 1,0 0 4,0 0 3,0 0 5,0 0 4,0 0 7,0 0 2,0 0 3,0 0 0,0 0-1,0 0-1,0 0-3,0 0-4,0 0-5,0 0-8,0 0-6,0 0-8,0 0-6,5 0-4,-5-5-4,7 5-4,0 0-3,6-3-2,1-1-2,5 0-1,0 1-1,8-1 0,-1 0-1,-1-3 0,9 4 0,-3-1-1,3 0 0,4-4 0,0 6-1,3-2-3,4 0-7,-1-3-11,3 3-23,-1 0-32,0 0-42,0 2-71,-8-4-127,-5 4-79</inkml:trace>
  <inkml:trace contextRef="#ctx0" brushRef="#br0" timeOffset="115276.82">10127 15357 31,'0'0'46,"0"0"8,0 0 4,0 0 2,0 0-3,0-3-8,0 3-10,0 0-9,0 0-11,0 0-7,0 0-7,0 0-3,0 0 0,0 0-2,0 0 0,0 0-1,0 0 2,0 0 2,0 0 1,0 0 1,0 0 1,0 0 0,-7 0 3,7 0 2,0 0 4,0 0 1,0 0 4,-6 0-1,6 0 1,0 0 3,0 0 0,0 0 1,-7 0 1,7 0 0,0 0 1,0 0 5,0 0 3,0 0 4,0 0 3,0-4 2,0 4 0,0 0 1,0 0-4,7 0-2,-7 0-6,0 0-6,0 0-8,0 0-7,0 0-4,0 4-1,0-4-5,0 0-4,0 0-1,0 3 1,0-3-1,6 0-1,-6 4 2,7-4-4,-7 2 2,0-2 3,0 0-1,0 0 0,0 0 3,0 0 0,0 0 0,0 6 3,0-6 1,6 0 1,-6 0 2,0 0 4,0 0 3,0 0 1,6 0 1,-6 0-1,8 0-2,-8 0 0,12-6-2,2 6-4,5-2-2,7-2-2,0 1-1,7-1-1,-1 0-1,1 0-2,-1 0-1,8 0-4,-1 4-8,-1-2-12,9-3-13,-8 3-18,5-3-23,3 5-32,-8-4-45,0 4-78,0-3-101</inkml:trace>
  <inkml:trace contextRef="#ctx0" brushRef="#br0" timeOffset="118380.8">11489 13808 61,'0'-4'166,"0"0"-48,0 0-33,-6 1-23,6-1-15,-7 0-11,7 0 0,0 2 4,0 2 6,0-4 7,0 0 10,0 4 6,0-4 2,0 4-2,0-3-7,0-2-6,-7 2-1,7-1 1,0 0 2,0 1 4,-6 0 3,6 3 6,0 0 4,-8-4 4,8 4-5,-5-5-9,5 5-10,0 0-10,-7 0-12,7 0-10,0 0-13,-6 0-9,-1 5-8,1-1-6,-14 6-6,1 2-2,-7 5-5,-8 6-11,3 2-8,-15 9-20,7-1-24,-1 0-29,-5 3-44,-1 0-78,1 1-144,-8-4-76</inkml:trace>
  <inkml:trace contextRef="#ctx0" brushRef="#br0" timeOffset="120992.77">12512 13854 167,'0'-6'184,"7"-2"-43,-7-3-29,0 4-16,0 0-12,0 0-3,0 3 2,0-4 1,0 5 0,0-1 0,0-4-5,0 6-9,0-2-8,-7-4-9,7 0-7,0 1-13,-7-3-9,7 1-9,-6-1-7,-1 3-2,7-5 0,-6 5 6,0-3 9,6 2 7,-8 1 7,8 3 9,0 1 2,0-4 4,-6 7 0,6-4-6,-7 4-9,7 0-10,-5 4-8,-3 6-9,-4 5-2,-8 6-6,7 8-2,-7 5-10,1 7-13,-1-1-19,1 4-33,0 3-45,-1 1-59,7-1-105,-7 1-141,-6 4-72</inkml:trace>
  <inkml:trace contextRef="#ctx0" brushRef="#br0" timeOffset="124439.5">13457 13877 119,'0'-4'152,"0"4"-36,6-4-30,-6 1-26,7 0-19,-7 3-18,6-5-11,1 1-5,-1 4-5,1 0-2,-7-3-1,6 3 0,0 0 0,2-3-1,-8 3 2,6 0 0,-6 0-1,6-4 1,-6 4 0,0 0 0,7 0 0,-7 0 2,7-4 0,-7 4 1,0 0 2,6 0 1,-6 0 0,0-3-1,5 3 1,-5 0-2,0-4 1,0 4-3,8 0-1,-8 0-1,0-4 0,6 4 0,-6 0 0,0 0 1,0 0 1,7 0 1,-7 0 2,0 0 4,0 0 3,0-4 1,0 4 2,0 0 1,0 0-1,0 0 2,7-3-1,-7 3-4,0 0-2,6 0 2,-6-4 0,0 4 2,0 0 2,6 0 1,-6 0 0,0 0 1,0 0 0,0 0-3,0 0-3,0 0-2,-6 4-3,6-4-3,0 7 1,-6 1-1,-1 3 0,-6-1 0,0 5-2,0 4 1,0 3-1,-13 0 0,6 0-1,1 7-2,-7-3-7,0 3-18,6 0-36,-6 5-65,7-5-134,-9 0-102</inkml:trace>
  <inkml:trace contextRef="#ctx0" brushRef="#br0" timeOffset="134132.62">15959 12925 437,'0'-4'375,"-7"0"-113,1 0-83,0-4-50,6 6-28,-8-2-19,2-4-13,0 5-8,-1-1-6,7 0-6,-7 4-10,7-4-5,-6 1-9,6 3-9,0-4-5,-6 4-6,6-3-3,0 3 0,0 0-2,-7 0-1,7 0 0,0 0 0,0 0-1,0 0 1,-6 0-1,-1 0-2,0 3 1,-5 1-2,-2 7 1,-5 1 0,-7 1 2,-6 6-1,-1-1 0,1 4 2,-1 4 0,0-1 0,0 2 0,1-1 1,-1-1 0,7-4 1,-7 6 0,7-6 1,7 1-2,-2-3 0,1-4 0,3-1 0,10-7 0,-6 4 0,6-7-1,7 4 1,-6-6 1,6-2-1,-6 4-1,6 0 0,0-4 0,6 0-2,-6 0 1,6-4-4,7 0-1,7-3-5,-9-3-2,17-5-8,-2 1-3,6-5-5,1-3-3,7 0-4,-2 0-2,1-4-1,1 1-5,-7 2 4,5-2 1,-5-1 5,-7 4 1,0-3 4,7 6 5,-14-2 6,7 1 8,-6 3 4,0 2 0,-8 1 6,8 2 2,-7 1 2,-1 5 0,-4-3-1,-2 6 1,0 0 0,1-1-2,-7 4-1,13-4-1,-7 4 2,1 4-1,-1-4 0,8 4 1,-8 2-1,0-1 2,1 2 0,0 0-1,-1 4-1,-6-3 2,0 6-2,0-3 0,0 4-2,0-1 1,0 1-1,0-1 3,0 5 0,0 0 0,-6-2 0,-1 2 1,0-1 2,1 3-2,0-4 2,6 0-3,-7-2-2,7-1-5,-7 1-3,7-3-8,0-2-13,0 1-20,0-1-26,0 2-34,0-1-41,-6-3-57,-1-2-80,-5-1-88</inkml:trace>
  <inkml:trace contextRef="#ctx0" brushRef="#br0" timeOffset="134319.41">15594 13239 156,'0'0'529,"0"0"-120,6-3-137,1-1-98,6 1-62,0-1-41,7-3-26,-1-1-16,14 1-10,-1 0-7,7-1-6,-6 1-5,13 2-3,-14 3-11,7-2-12,0 0-21,-7 0-26,2 1-31,5 3-40,-7-4-60,1 4-102,-1 0-101,-5-4-58</inkml:trace>
  <inkml:trace contextRef="#ctx0" brushRef="#br0" timeOffset="134829.04">16623 12891 204,'-6'-3'452,"0"-1"-114,6 0-121,-7 0-82,7 1-46,0 3-33,-7-4-22,7 4-16,0 0-8,0 4-8,0-4-3,-6 7-3,6 1 1,-6 3-2,-1-1 2,-6 6 0,6-5 0,-7 7 1,2-4 0,5 5-1,-6-1 1,6 1 0,-5-2 1,6 2 0,-8-1 1,8 1 0,-6-1 0,4-3 2,2 2 0,0-2 0,-1-1-2,7-2 1,-7-1 0,7 0 1,-7-3 1,7-4-3,0 3 1,0-7-1,0 3 0,0 1-1,0-4 0,0 3 1,7-3 1,-7 0 2,7-3 1,-7-1-1,7 1 1,-1-4 0,0-5-1,8 1-2,-2 0-1,2-7-2,-1 3-1,7-3 1,-8-1-2,0-2 0,2-1-1,-1 0 3,1-1-1,5-2-1,-6 3 2,0-4-2,0 5 3,-1-6 0,3 9 0,-3 0 1,1 4 0,0-1 1,-6 4 0,-1-1 0,8 6 0,-8-2 0,-1 1 0,2 3 0,1 0-1,4 1-1,-5-2 1,-2 5 0,3 0-2,5 0-1,-7 0 0,8 5 0,-8-2 2,7 1-1,-6 4-2,6-1 4,-7 3-1,-1 2 1,10-1-1,-15 4 1,5-5 1,2 5-1,1 0 0,-8 3 0,0 1 1,0-1 1,0 0 0,0 0 0,0 1-2,0-2 1,6-2-1,0 4 1,-6-4 0,7 3-1,-1-7 0,-6 3-6,0-2-7,7-2-12,-7 1-16,6-3-19,-6 3-22,-6-5-29,6-1-38,-7 2-40,1-2-47,-7-2-86</inkml:trace>
  <inkml:trace contextRef="#ctx0" brushRef="#br0" timeOffset="135001.36">16505 13122 322,'7'-7'323,"13"3"-105,0-3-79,6-4-50,7 4-33,-1-1-20,7-3-13,0 4-7,1 0-5,5 0-5,-6 2-13,0 2-14,0-1-25,0 0-40,-6 0-62,-7 2-106,0 2-100</inkml:trace>
  <inkml:trace contextRef="#ctx0" brushRef="#br0" timeOffset="135373.78">17777 12917 34,'-7'0'372,"-6"0"-67,0-4-74,7 4-55,0 0-36,-2-4-21,2 4-19,6 0-18,-6 0-15,6 0-13,0-4-5,6 4-6,-6 0-3,6 0-5,2-2-4,-2 2-2,7-4-4,6 1-2,8-2-4,5-2-5,1 3-4,-1-3-4,7 3-3,-7-3-3,1 4-1,-7-1-2,7 0-5,-7 0-8,0 4-17,-6 0-26,-1 0-28,-5 0-31,-2 0-38,-6 0-50,2 4-74,-8 0-111,-8 0-70</inkml:trace>
  <inkml:trace contextRef="#ctx0" brushRef="#br0" timeOffset="135549.43">17549 13078 7,'7'-3'498,"-1"0"-117,14-6-129,6 1-95,6-1-59,1 1-35,12-4-26,-6 2-15,7-1-10,-1 3-6,7 1-10,1 0-11,-1 0-15,-7-1-21,2 5-24,-9-5-34,7-3-36,-5 4-56,-1 0-79,0 0-91</inkml:trace>
  <inkml:trace contextRef="#ctx0" brushRef="#br0" timeOffset="136023.79">18936 12639 382,'0'-5'394,"8"-2"-112,-8 5-82,0-2-54,0 0-43,0 4-33,0-4-25,0 4-17,0 0-14,0 0-9,0 4-5,0 0-2,0 2-1,0 6-2,0-1 2,-8 0 0,2 3 2,-7 5 0,6-1 1,-5 4 0,-1-1 2,-1-1 0,2 1-1,-3-2 0,4-1 0,4 0 0,-6 0-1,6-3 0,1 0-2,0-5 0,-2 6 2,2-9-2,0 3 1,6-6-3,-6 4-2,6-5 2,-8 1-1,8 0 1,0-4-4,0 0-4,0 0-5,0-4-4,0 0-3,0-2-1,8-6-3,-2 5-3,-6-4 1,12-5 2,-4-1 3,4 2 6,1-7 2,1 4 4,4-4 4,2-5 2,0 2 2,-1-4 5,7-1 1,-6-2 2,13-2 3,-7-2 6,0 0 0,7-1 2,-7 1 4,0 2 3,-1 5 3,2 4-2,-8 3 0,-1 3-5,2 1-1,-5 7-2,-3 0-5,1 1-2,1 1-3,-8 6-2,8-4 1,-2 7-1,1 0-1,-1 0-1,8 7 0,-6-4 0,-2 6 2,8 1 0,-7 1-3,1 4 1,-2-1 0,2 5-1,-8 3 1,-1-1 0,3 1 0,-1 4-1,-1-4 2,-6 4 0,7-1 0,-7-3-1,6 4 0,-6-4 3,0-1-1,0 2 0,0-5 0,0 1-1,0-1-1,0 0 0,0-2-6,0-7-12,-6 7-14,-1-5-21,1-1-29,-1-2-41,-6-1-47,-2 1-62,-2-5-120,-3 0-75</inkml:trace>
  <inkml:trace contextRef="#ctx0" brushRef="#br0" timeOffset="136204.15">18994 12755 328,'0'0'526,"7"-3"-117,1-1-128,-2 4-93,7-2-61,0-6-41,6 4-29,14-4-15,0-3-13,6 5-10,0-3-11,7 3-4,-7-2-3,6 5-2,1-5-8,-1 8-21,1-4-35,-7 1-40,-7 3-54,1 0-77,-1 0-129,-12 0-113,-7 3-60</inkml:trace>
  <inkml:trace contextRef="#ctx0" brushRef="#br0" timeOffset="138215.84">10459 15258 7,'0'0'135,"0"0"-6,0 0-9,0-4-10,0 4-10,0 0-8,0 0-12,0-4-10,0 4-10,0 0-11,0-3-6,0 3-8,0 0-7,0 0-8,0 0-4,0 0-4,0 0-4,0 0-2,0 0-4,0 0 0,0 0 0,-6 0 0,6 0 2,0 0-1,0 0-1,0 0 1,0 0-2,0 3 0,0-3 1,0 0-2,-6 4-3,6-4 1,-8 0-1,8 4 2,0 0 1,-6-1 1,6 1 0,-6 3 0,0 1 1,6-1-1,-7 0 3,0 4-4,1-4 3,-1 4-3,7 4 0,-6-3 1,-2-3 0,2 3 0,0-4 1,-1 3 0,7 0-4,0-4 3,-5 0 0,5-3-2,0 3-1,0-7 1,0 7-1,0-7 1,0 4 0,0 0-1,0-4-1,5 3 2,-5-3 1,0 0-1,0 0-2,0 5 1,7-5 1,-7 0-1,6 0-1,-6 2 0,0-2-3,0 0-2,0 4-1,0-4-3,0 4-5,-6 0-3,6-1-7,-7 2-6,7-2-7,0 1-3,0-2-3,0 4-2,0-4-5,0 2-1,0 0 3,7-4 5,-7 4 6,6-1 5,-6-3 5,0 4 5,6-4 7,-6 0 8,8 0 3,-8 4 4,6-4 1,-6 4 2,0-4-1,7 2 0,-7-2 1,0 5 1,0-5 0,0 3 2,0-3-1,0 4-1,0-4-2,0 4 0,0-4-1,0 0 0,0 3 2,6-3-4,-6 0-1,0 4 0,0-4 2,0 4 0,0-4 0,0 0-1,0 0 0,0 3 0,0-3 2,0 0 2,0 0 1,0 0 2,0 0 0,0 0 0,0 0 1,0 0-3,0 0-8,0 0-17,0 0-30,0 0-49,0 0-78</inkml:trace>
  <inkml:trace contextRef="#ctx0" brushRef="#br0" timeOffset="141372.77">17242 14404 99,'-6'-7'200,"-2"3"-38,8 1-28,-5-4-18,-1 3-16,-1 0-14,0-4-3,1 2-1,6 2-7,-6-3-10,-1 2-8,7 2-7,-7-1-3,7 1-1,-6-2-4,6 3-5,0-2-4,-7-4-7,7 8-7,-6-3-7,6-1-5,0 0-3,0 4 0,-7 0-1,7-4 0,0 4 1,0 0 0,0-2 0,0 2 0,0-5-1,0 5 0,0-3 0,7-1-3,-7 1 0,0-1 0,0 0 0,0 0 0,6 1 4,-6 3 5,0-4 4,7 1 7,-7-1 6,0 0 6,0 1 0,0-2 1,0 2 1,0 3-5,0-3-4,0-1-5,-7 4-7,7 0 1,0-4-6,-6 4-5,6 0-3,0 4 0,-7-4-3,7 7-1,-6 1 1,-2 3-7,3-1 4,-1 9 2,-8-5 1,1 9 1,0-6 2,0 5 0,-7-3-1,8 3-1,-3-4 0,3 5 1,0-9 0,-3 5 1,4-6 0,-3 3-2,-5-2 0,6-3-3,-6 0 3,4 0-1,3-3-2,-1-2-2,7 2-1,-1-1 0,1-7-4,6 4 3,-7 0-4,7-4 0,0 0 1,0-4-3,7 0-1,-1-6 1,7-1 0,0 0 2,-1-3 1,9-2 0,-2-2 1,7-4 4,-1 0 4,9 0-1,-2-7 2,8 3 1,4-7 2,3 4 1,-3-4-2,10 0 0,-9 0 0,14 0 1,-13 0 0,5-1-1,-5 5-1,-7 4 1,1 0 1,-15 6 1,1 1-1,-12 7 0,5 0 0,-6 3-1,0 4 0,-7-2-2,8 6 2,-8 0-2,-6 3 0,13 4 0,-6 1 1,6 3 0,0 0-1,-6 3 2,-1-3-2,7 7 1,-6 1-1,-7-4 1,6 4 1,-6-2-2,0 5 1,0-3 1,0 2 0,6-2 0,-6 3 1,0-4 0,7 4 0,-7-3 0,6 2 1,-6-2-1,7-1 6,0 1-3,-1-5-3,0 1-7,-6-1-9,14 2-10,-8-6-16,0 1-25,1-3-38,6 2-38,-13-6-41,7 3-66,-7-7-116,0 0-70</inkml:trace>
  <inkml:trace contextRef="#ctx0" brushRef="#br0" timeOffset="141577.96">17145 14434 109,'6'-4'513,"1"-4"-103,6 1-134,7-4-107,6 0-68,5-3-40,9-1-22,5 4-16,0-4-5,9 5-7,3-2-2,3 1-2,5 0-2,-6 4-4,6 4-4,0-5-8,-6 4-17,6 4-24,-7-3-31,1 3-36,6 0-46,-6 0-65,-7 3-104,7-3-86</inkml:trace>
  <inkml:trace contextRef="#ctx0" brushRef="#br0" timeOffset="141825.22">18760 14093 122,'-7'-4'477,"-5"1"-110,5-1-116,1 1-76,-1 3-50,1-4-30,6 4-25,0 0-20,0-4-18,6 4-12,1 0-12,-1 0-4,13 0-4,2-4-2,5 4 0,0 0 1,-1-3 0,9 3 3,-2-5-2,1 5 1,-1-2 0,-5 2-1,5-5 0,-6 3 0,7 2 0,-7-4-1,7 0 1,-1 4-1,1-4-3,-7 0-3,6 0-8,-5 1-15,-10-1-17,3-3-16,0 4-15,-6-1-19,-8 0-43,0 0-58,-6-3-88,0 0-93,0-5-53</inkml:trace>
  <inkml:trace contextRef="#ctx0" brushRef="#br0" timeOffset="142025.78">19210 13829 176,'0'0'416,"-6"-4"-98,6 1-94,0 3-70,0 0-44,0-4-32,0 4-25,0 4-19,0-4-13,0 3-11,6 1-8,-6 4-2,5 3-2,-5-1-1,0 5 1,0 0 1,-5 3 1,5 1 1,0-1-1,0 4 0,0 0 0,5-4 2,4 4-1,-9 1-1,11-6-7,-3 2-8,-1-5-9,5-3-12,1 0-9,1 1-11,6-2-9,-3-3-13,11-3-16,-2 0-29,6-4-44,-5 0-77,10-4-99</inkml:trace>
  <inkml:trace contextRef="#ctx0" brushRef="#br0" timeOffset="142469.5">20201 13738 195,'-6'-5'442,"-2"2"-120,-4 0-111,5 3-70,-6-4-41,0 8-32,0-1-21,-7 0-15,1 6-15,0 1-9,-1 5-5,0 3-2,7-3-1,1 3-2,-8 1 0,6-2 1,8 2 0,-7 4 0,0-10 1,6 7 1,1-6-1,-6 1 0,4-4 2,2 4 2,0-9-2,6 2-1,-7-1 0,7 1 2,-7-5-1,7 2 5,0-3 4,0-2 10,0 0 11,0 0 9,0 0 6,0 0 1,0-7 3,0 0-5,7-1-7,6-6-11,1 2-9,11-5-11,-5-5-6,12-5-3,1 2-6,6-5 2,0-2 0,0-5-1,6-3 0,1-1 0,-1 2-1,8-2 7,-7-3 0,5 3-4,-4 5 1,-2 4 0,-6 2 0,-7 5 2,-5 2 0,-1 5-7,-7 3 3,-5 5-1,5 3 3,-6 3-2,-1-1 1,3 10 1,-3-1-1,1 3 1,-6 3 0,6 2 1,-7 3 0,0 2 2,-6 2-1,8-1-2,-2 0 0,-6 0 3,6 1-1,-6-1-2,0 1 1,6-1 0,2 0 0,-8 0 2,0 1 0,5 4-1,-5-6 0,7 2 2,-7-1 0,0 0-1,0-3 0,7 2 0,-2-2 0,-5 1 0,8-1-3,-1-5-10,-7 5-19,6-8-20,-6 4-20,0-4-26,-6 1-34,6-1-47,-15 0-74,10-4-130,-14 1-70</inkml:trace>
  <inkml:trace contextRef="#ctx0" brushRef="#br0" timeOffset="142663.89">20298 13759 454,'0'-3'547,"0"-5"-142,7 2-138,0 2-88,-1-4-60,7 1-46,6 0-30,8-1-18,5 1-13,7 3-6,0-3-5,7 4-4,-1-1-11,8 0-11,-1 0-14,7 4-19,-8-3-23,2 3-23,-1 0-26,1 0-33,-2 0-47,1 0-79,-6 0-107,0 3-63</inkml:trace>
  <inkml:trace contextRef="#ctx0" brushRef="#br0" timeOffset="142900.3">21739 13503 13,'-7'-7'543,"7"2"-87,-7 3-116,7-2-113,0 0-71,0 0-42,0 4-24,0-3-11,0 0-16,7 3-16,6-5-24,6 1-9,7 1-3,1-4-5,-1 3-4,0 1-1,0-1-1,0 0 0,7 0 0,-7 4 0,7-3 0,-8 3-2,-5-4-4,-1 4-3,8 0-11,-8 0-16,1 4-23,-8-4-24,2 3-25,4 1-24,-4 0-25,-1 0-37,-7-1-63,1 4-95,-14-3-88</inkml:trace>
  <inkml:trace contextRef="#ctx0" brushRef="#br0" timeOffset="143073.11">21399 13738 360,'34'-11'376,"5"0"-116,-1-1-94,9 2-59,4-5-34,1 1-25,7 3-16,0-4-12,6 0-13,-6 3-7,5-2-17,-5 3-24,0-3-26,0-1-32,-7 1-47,-7-1-66,1 0-100,-1-3-87</inkml:trace>
  <inkml:trace contextRef="#ctx0" brushRef="#br0" timeOffset="143577.54">23166 13053 129,'-15'-7'504,"15"-1"-97,-5 4-108,-1-4-73,-1 6-44,0-3-32,1 2-37,6-1-30,0 4-22,-6-3-21,6 3-18,-7 3-13,7-3-3,-7 7-10,1 0-2,-7 5-2,7 3 1,-9-1 0,-5 5 4,9 6 2,-9-3-4,7 4 5,-7-4 1,8 7 2,-8-3 0,6-4-2,2 3 0,-7 1 0,5-4-1,1 0 0,1 0 0,-2-4-1,8 1 1,0-8-1,-2 3 1,1-6 0,2 2-4,-2-6-1,7 3-1,0-2-1,-7-2 0,7 0 1,0 1-1,0-4 0,0 0 0,0-4-5,0-2-6,0-3-6,7-1-6,0-5-10,5 1-5,8-8-3,0 3 2,-1-6 2,6-1 7,2 0 3,0-3 5,-1-4 9,6 0 6,1-1 3,-1-2 4,1 0 4,-2-1 3,9 0 2,-6 1 4,-9 3 3,6 0 2,-3 4 1,-2 6-1,0-2 2,-6 7 1,-1 3 1,1 4-2,-8 0 0,-4 4-6,4 0-2,1 3-2,7 4 0,0 0-2,-1 4-1,7-2 0,-6 6-1,6 0 1,-7 3 1,7-1-1,-12 5 0,4 0 0,-4 3-4,-8-3 2,7 6 0,-6-1 4,6-3-1,-7 6-1,0-5 0,-6 4 0,8-3 7,-8 3-4,0-5 1,6 2-4,-6-4 1,6 3 1,1-3 1,0 0-2,-7-5 0,6 5 0,1-4 1,-1 1-1,0-2-1,-6 0-4,7-1-5,0-2-18,-1 0-22,-6-4-24,0 5-34,6-4-38,-6-4-49,-6 3-110,6-3-120,-13 0-50</inkml:trace>
  <inkml:trace contextRef="#ctx0" brushRef="#br0" timeOffset="143759.76">23179 13130 469,'-13'-4'529,"6"0"-144,-1 4-121,8-4-70,0 4-41,0 0-29,0-3-24,8 3-21,-1 0-17,6-4-16,13 1-12,0-1-9,6 1-9,1-1-7,-1 4-5,7-4-4,6 4-10,2 0-25,5 4-37,7-4-50,-1 0-60,1 4-101,-8-4-156,2 3-98,-1-3-43</inkml:trace>
  <inkml:trace contextRef="#ctx0" brushRef="#br0" timeOffset="160963.79">7214 16130 203,'0'0'215,"0"0"-31,-6-4-32,6 4-30,-6-3-24,6 3-17,-8 0-16,8-4-15,0 4-10,-6 0-11,6 0-5,0 0-8,0-3-7,0 3-2,0 0-3,0 0-2,0 0-2,0 0 0,0 0 1,0 0-1,0 0 0,0 0 0,0 0 2,0 0 1,0 0 0,0 0 1,0 0-1,0 0 1,-6 0-2,6 0 3,0 0-3,0 0 1,0 0-1,0 0-1,0 0 0,-7 0-1,7 0 0,0 0 0,0 0 0,0 0 0,0 0 0,7 0 0,-7 0 0,0 0 0,0 0-1,6 0-1,-6 0 2,0 0 0,0 0 0,0 0 0,0 0 1,0 0 0,0 0-1,0 0 0,0 0 0,0 0 0,0 0-2,0 0 0,6 0 0,-6 0 1,0 0 1,0 0-1,8 0 0,-8 3-2,6-3 2,0 0 1,1 0-1,0 0-1,4 0 2,-3 0-1,-2 0-1,0 0 2,8 0-1,0 0 1,4 0-1,-4 0 1,5 0 0,1 0 0,-9 0 1,9 0-1,-6 0 1,6 0-1,-7 0 1,6 0 0,-6 0-1,7 0 0,-6 0 0,4 0 0,2 0-1,-1 0 1,1 0 0,6 0-1,-6 0 0,5 0 1,2 0 0,-7 0 0,6 0 0,0-3 0,-7 3 0,1 0 1,0-4-1,-1 4 1,-6 0 0,0 0-1,0 0-1,-6 0 2,5 0-1,-6 0-1,2-4 1,4 4 0,-5 0 0,-7 0 0,13 0 0,-6 0 0,5 0 0,-4-4 1,4 4-1,1 0 0,7 0 1,-1 0 0,0 0-2,1 0 0,0 0 1,-1 0-1,7 0 1,-6 0 0,-1 0 0,7 0 0,-6 0 1,0 0 0,-1 0-1,1 4 0,-8-4 0,9 0 0,-9 0 0,8 0 0,-7 0 1,7 0 0,-7-4-1,-1 4 1,1 0-1,1-3 0,-1 3 0,7-4 0,-8 4 0,2-4-1,-2 4 0,1-3-1,1 3 2,5-3 1,-6 3 1,1-5-1,-2 5-1,1 0 0,0 0 0,-6 0 0,5 0 1,1 0-1,-6 0-2,0 0 1,0 0 2,5 0 0,-5 0 1,-1 0-1,1 0-1,-7 0 0,7 0 0,-1 0 0,0 0-1,2 0 0,-2 0 1,0 0-1,7 0 1,-7 0 0,8 0 0,-2 0 0,2 0 1,-2 0-1,2 0 0,-1 0 0,0 0 2,0 0-1,0 0 1,-6 0-1,5 0-1,2 0 1,5 0 0,-5-4 0,-2 1-2,-6 3 1,8 0-2,-8-3 1,1 3 0,-1 0 0,-6 0 1,5-4-1,4 4 1,-3 0-1,-6-4 0,5 4 1,-5 0 0,0 0 0,7 0 0,-7 0 0,8 0 0,-8 0 0,0 0 0,6 0 2,-6 0-1,6 0-2,-6 0 0,7 0 1,-1 0 0,1 0-1,0 0 1,-1-3-1,0 3 1,1 0 0,0 0 1,-1 0-1,7 0 1,-6 0-3,-2 0 1,3 0 1,4 0 0,-5 0-1,0 0 1,5 0 0,2 0-1,-1 0 4,-7-5-1,7 5-1,-6 0-1,-1 0 0,8 0 0,-8 0 0,-1 0 0,3 0 0,5 0-1,-13 0 1,6 0 2,1-3-2,-1 3 0,1 0 0,6 0 0,0-4 2,-6 4-2,6-4 0,0 4 0,6-4 0,-13 1 0,14 3 0,-7-4 0,-6 1 2,6 3 0,0 0-1,-6-4-1,-1 4 1,7 0 0,-6-3 0,-1 3-1,-1 0-3,3 0 0,-8 0 2,6 0 1,1 0 0,0 0 0,5-4-1,-4 4 2,-2 0-1,6 0 0,-5-4 0,6 4 0,-6 0 0,-1 0-1,0 0 1,2 0-1,-8 0 2,6-4 0,0 4-1,0 0 2,2 0-1,-8 0 2,12 0-2,-5-3 1,-1 3 0,1 0 1,6 0-1,-7-4 0,0 4 0,8-3-2,-8 3 1,1 0-1,0 0-2,-1 0 0,7 0 1,-7 0-1,8 0 1,-8 0 0,7 0 1,0 3 0,-6-3 1,6 0 0,-6 0 0,5 0 2,2 0-2,-8 0 1,0 0-1,7 0 1,-6 0 0,-1 0-1,1 0 0,-1 0-2,1 0 1,6 0 0,-7 0 0,8 0-1,-8 0 1,7 0-1,0 0-1,-6 0 2,5 0 0,-5 0 0,6 0-1,0 0 2,-6 0-1,-1 0 1,1 0-1,-1 0-1,0 0 1,-6 0 0,0 0 0,8 0-1,-8 0 1,6 0 0,-6 0 1,0 0 0,6 0-1,-6 0 0,7 0 0,0 0 2,-1 0-2,0 0-1,1-3-1,6 6 2,-7-3 0,1 0 0,-1 0 0,8 0-2,-2-3 2,-5 3 0,6 0 0,-6 0-1,-1-4 1,0 4 1,2 0-1,-2 0 1,0-3 0,0 3 0,-6 0 2,6 0-2,-6 0-1,0 0 0,0 0 0,8 0 0,-8 0 0,6 0 0,-6 0 0,6-4 0,8 4 0,-7 0 0,-1-4 0,0 4 0,8 0 0,-2 0 0,2-4 0,-8 4-1,7 0 0,-7 0 0,2 0 7,-3 0-3,2 0-2,-7 0 0,6 0 1,-6 0-1,0-3 0,6 3 1,-6 0-9,0 0 5,0 0-1,0 0 1,0 0 0,8 0-1,-8 0 2,6 0 0,-6 0 0,7 0 0,-1 0 2,1 0-1,0 0 1,-7 0-1,6 3-1,0-3 0,0 0 0,2 0 0,-8 0-1,6 0 2,-6 0 0,0 0 0,0 0 1,0 0 1,0 0 1,0 0 1,0 0-1,0 0-3,0 0 1,0 0 1,0 0-2,0 0 1,0 0-1,6 0-3,-6 0 2,0 0 0,7 0 0,-7 0-1,0 4 2,5-4-3,-5 0 2,8 0 0,-8 4 0,0-4-1,7 0 0,-7 0 1,5 0-1,-5 0 1,0 0-1,7 0 1,-7 0 1,0 0 2,0 0 1,0 0-1,7 0 0,-7 0 1,0 0-1,0 0 0,0 0 0,0 0-2,0 0-1,0 0 1,0 0-1,7 0-1,-7 0 1,6 0 1,-6 0-2,6 0 2,-6 0 0,7 0-1,0 0 1,-7 0 1,6 0-1,1 0-1,-7 0 1,6 0 0,-6 0 0,0 0 2,0 0-1,0 0 1,0 0 2,0 0-1,0 0 1,0 0-1,0 0 1,0 0-2,0 0-2,0 0-1,6 0 0,-6 0 1,7 0-1,-7 0 0,0 0-2,7 0 3,-1 0 0,0 0 0,2 0 0,-8 0 0,5 0 0,-5 0 0,7 0 0,-7 0-1,0 0 1,0 0 1,0 0-1,0 0 0,0 0 4,0 0-3,0 4 0,0-4 1,0 0-1,0 0-1,0 0 1,0 3-1,0-3-3,0 0 2,0 0-1,0 0-1,0 0 2,0 0 0,0 0 0,0 0 1,0 0 0,0 0 1,0 0 1,0 0 1,0 0 0,0-3 0,0 3 1,0 0 0,0 0-1,0 0 0,0 0-1,-7 0 0,7 0-1,0 0-1,0 0-1,-5 0-3,5 0-1,0 0-1,0 0-3,0 0-5,0 0-11,0 0-13,5 0-16,-5 0-23,7 0-32,-7-4-42,7 4-97,-2-4-107</inkml:trace>
  <inkml:trace contextRef="#ctx0" brushRef="#br0" timeOffset="170317.64">7743 16944 105,'0'0'172,"0"0"-47,-8-4-42,8 4-33,0 0-22,0-4-14,8 4-6,-8 0-5,6 0-3,0-4 0,1 4 0,-7 0 0,6 0-1,1-3-1,-1 3-1,1 0 2,-7 0 4,0 0 6,6-5 7,-6 5 9,0 0 10,0 0 10,0 0 5,6 0 6,-6-3 2,0 3-4,0 0-4,0 0-8,0 0-7,0 0-8,0 0-5,-6 0-5,6 0-4,0 0-5,0 0-2,0 0 0,0 0-2,0 0-3,0 0-1,0 0 0,0 0-1,0 0 1,0 0 1,0-4-1,0 4 2,0 0 1,0 0 1,6 0 0,-6 0 1,0 0 0,0 0 0,0 0 1,8 0-1,-8 0-3,0 0 0,0 0 0,0 0 0,6 0-2,-6 0 0,6 0-1,1-2 2,0 2 0,5 0-1,1 0 0,-6 0 0,6 0 1,-1-4 0,2 4 0,-1 0-1,7 0 0,-8 0 0,2 0 0,-1 0 0,0-4 0,6 4 0,-6-4-1,6 4 0,1 0 1,0-4-1,-1 4 1,7 0 1,-6-4 0,-1 4-1,1 0 0,6 0 0,-6-3-1,5 3 0,-5 0 0,0 0 0,6 0-1,-7 0 0,1 0 1,7 0 0,-15 0-1,8 0 1,-1 0 0,-5 0 0,-2 0 0,2 0 0,5 0 1,-6 0-1,-1-4 1,9 4 0,-9 0 0,2 0 1,-8 0 0,7 0 0,0 0-2,-6 0 1,5-4 0,1 4 0,-6 0 0,7-3-3,-8 3 2,0-3 0,1 3 1,6 0-1,-6-4 1,-1 4 0,8-5 1,-2 5-1,-6-3 1,7 3-1,1 0 0,-9 0 1,10-3-2,-9 3 0,6 0 0,-4 0 1,-2 0-1,7 0 1,-7 0-2,8 0 2,-3 3 0,-3-3 0,4 0 0,-5 0 0,7 0 0,-8 3 1,7-3 0,1 0-1,-8 0 0,6 0 0,2 0 0,-8 0 0,7 0 0,1 0 0,-3 0 0,4 0-1,-3-3 1,1 3 0,1 0 0,-8 0 0,7 0-1,-6 0 1,-1 0 0,7 0-2,-6 0 0,-2 0 1,3 3 0,4-3 0,-5 0 2,0 0-1,-1 0 0,0 0 0,8 0 1,-8 0 1,1 0-1,-1 0-1,7 0-1,-6 0 0,-1 0 1,-1 0 1,10 0 0,-15 0-1,5 0 1,3 0 0,-1 5 0,-1-5 0,-6 0-1,13 0 0,-7 0 0,1 0 0,0 4 0,5-4-1,2 0 1,-1 0 1,0 0-1,0 3 1,-1-3-2,8 0 1,-7 0 0,0 0 0,7 0-1,-7 0-1,0 0 0,0 0 0,0 0 1,-7 0-1,1 0 0,6 0 1,-7 0 2,-6 0-1,8 0 0,-2 0 0,-6 0 1,0 0 1,6 0 0,0 0-2,-6 0 0,0 0 0,7 0 0,0 0 0,-1 0 0,1 0 0,-1 0 0,8 0 0,-8-3-1,6 3 1,2 0 0,-1-4 1,0-1-1,0 5 0,-7-3 0,8 3 1,-2-3 0,-5 3-1,0 0 0,-1-4-1,1 4 0,-1 0 1,0 0 0,1 0-1,0 0 1,-1 0 0,0 4 1,1-4 0,6 0 1,0 3-2,-6-3-1,0 0 0,5 0-1,-6 0-3,2 0 2,-2 0-2,0 0 0,1 0 1,-1 0-1,1 3 2,-7-3 0,0 0 2,6 0 0,-6 0 0,7 0 1,-7 0 1,0 0-1,0 0 0,6 0 0,-6 0 0,7 0-1,-7 0-1,0 0 1,7 0 0,-1 5 0,0-5 1,-6 0 0,14 0-1,-8 0 1,1 0 0,-1 0-2,0 0 2,1 0-1,-7 0 1,0 0 0,0 0 0,0 0 0,7 0 0,-7 0 0,0 0-1,0 0 2,0 0-1,0 0 0,0 0-1,0 0 1,0 0 0,0 0-2,6 0-1,-6 0-3,6 4-1,-6-4-5,0 0-2,7 0-3,-7 0-1,7 0 1,-7 0 1,6 0 2,-6 0 2,0 0 4,0 0 5,0 0 0,0 0 2,0 0 1,0 0 0,0 0 0,0 0 1,0 0 0,0 0-1,0 0 0,0 0 1,0 0 0,6 0 0,-6 0-1,7 0-1,-7 0-2,0 0 1,7 0 0,-7 0 1,0 0 0,0 0 0,0 0 0,-7 0 1,7 0 0,0 3 0,-7-3 0,1 0-4,6 0-6,-6 3-5,-8-3-6,8 0-9,0 4-14,-1 0-18,0-4-26,-5 3-30,5 1-43,1-4-66</inkml:trace>
  <inkml:trace contextRef="#ctx0" brushRef="#br0" timeOffset="175025.65">17151 15279 55,'0'-3'267,"-6"0"-37,6 3-41,-8-4-37,3 0-32,-1 4-21,6-3-12,-9-1-5,4 0 0,-1 0-3,-1 1-4,7-1-6,-6 1-3,-1-1 0,1 1-5,6-1-1,-7 0-4,1 0-3,6 4-1,0-3-1,-7 3-2,7 0-1,0 0-3,0 0-5,-7-5-7,7 5-10,0 0-8,0 0-4,0 0-5,0 5-4,0-2-2,0 5-1,0-1 0,0 4-1,0 0 0,7 4 2,-7-4 0,7 3-1,-1 1 0,7-1 1,0-3-1,-6 5 1,13-7 1,-9 3-1,10 3 0,-2-5 0,1-2 0,0 3 0,-1-4-1,-7 4 0,7-3 0,-4 0 0,4-2 1,-6 5-4,0-3-8,7-2-8,-9 2-11,9 0-16,-6-1-25,0 1-23,-2-4-30,2 3-29,-2-4-30,-5 1-41,0 0-65,-1-4-106,-6 0-68</inkml:trace>
  <inkml:trace contextRef="#ctx0" brushRef="#br0" timeOffset="175275.2">16838 15482 217,'-19'0'420,"0"0"-124,4 0-108,10 0-66,-9 0-39,9 0-23,5 0-14,-8 0-14,8 0-9,8 0-9,-3 0-6,9 0-3,6 0 0,6-4-3,0 1 1,-2-2-1,11 2 0,-10-1 3,15-4-3,-9 6 2,9-6-3,-1 4 0,1-3 0,5-1 1,1 1-2,-7 0-4,6 3-4,1-4-12,-7 2-16,7-2-25,-1 5-28,-5-5-46,5 2-61,-6 0-99,0 0-91</inkml:trace>
  <inkml:trace contextRef="#ctx0" brushRef="#br0" timeOffset="176297.31">16936 15327 268,'0'-2'340,"-6"-3"-86,-1 1-79,1 1-60,0-1-38,-2 0-26,1 1-19,2-1-11,5 1-8,0 3-4,-7 0-6,7-4-2,-8 4 0,8-4-1,0 4 1,0 0 0,-5 0 0,5 0 1,0 0-2,0 0 0,0 0 0,0 0 0,0 0 0,0 0 0,-6-3 0,6 3 0,-7 0-1,7 0 2,-6 0-1,6 0 0,0 0-1,0-5 0,0 5 0,0 0 1,-7-3 0,7 3 0,0-3-1,-7 3 1,7-4 0,0 4 1,0 0 1,0-4 0,0 4 2,0-3 0,0 3 1,0-4-1,0 4-3,0-4-1,0 4 1,-6-4-1,6 4-1,-6-3 0,6 3 0,0 0 0,0 0 1,0-4 0,-7 4 0,7 0 0,0-3 1,0 3-1,0 0 1,0 0 1,-7-4 0,7 4 1,-6 0 0,6 0 2,0 0 1,0 0 0,-6 0 0,-1 4-1,-1-4-1,-4 7-1,-8 0 0,2 4 1,-9 0-2,1 4 1,6-1 1,-7 6 1,3-3 0,4 2 0,0 3-3,1 0 0,5-4-2,1 4 2,0 0 0,6 1-1,2-6 0,5 5-2,0-3 1,0-1-14,5-4-20,2 1-29,1 1-36,4-10-56,0 5-87,2-3-117,-1-4-73</inkml:trace>
  <inkml:trace contextRef="#ctx0" brushRef="#br0" timeOffset="176789.86">17973 15221 224,'-20'0'290,"-6"0"-82,6 0-66,7 0-35,-7 0-21,1 0-16,6 4-12,6-4-12,1 0-15,0 0-12,6 0-7,0 4-5,0-4-2,6 0 0,0 0 2,7 4 3,7-4 2,0 0 3,-1 0 3,1 0 1,6 0 1,0-4-1,0 4 0,7-4-2,-1 0-3,7 1-3,-7-4-4,1 3 0,6-3-3,0 2 0,-6-2-1,6 3-1,-1-3-1,-5 5 0,7-7-1,-1 6-1,-1-5-4,-5 5-9,0-1-17,-8 0-26,2 1-38,-1-5-63,-6 4-77,-1 1-87,-11-1-76</inkml:trace>
  <inkml:trace contextRef="#ctx0" brushRef="#br0" timeOffset="177046.84">18389 14976 59,'0'0'422,"-7"-4"-99,7 4-106,0-3-78,0 3-46,0 0-32,0-4-19,0 4-17,0 0-11,0 4-7,7-4-4,-7 3-3,6 1-2,-6 3-1,0 1 2,0-1-2,-6 3 1,6 2 2,-7 2 6,1 1-3,0-1-2,-2 2 0,3-2 0,-2 5 0,-5-2 3,4 2-2,2-1-8,0 0 4,-1 2 1,0-3 1,7-2-2,-6 3-7,6 1-20,0-5-27,6 1-36,1-1-52,-7-3-86,13-4-121,-7 5-71</inkml:trace>
  <inkml:trace contextRef="#ctx0" brushRef="#br0" timeOffset="177325.75">19093 14855 154,'0'-7'354,"0"3"-82,0 1-72,0-1-49,0 0-23,0 0-15,0 4-15,0-3-20,0 3-14,0-4-12,0 4-13,0 0-11,0 0-10,0 4-9,0-1-4,0 1-4,0 4-1,0-1-1,0 3-1,0 5 0,0-1 0,0 6 1,0-2 1,-8 4 0,8-4 0,0 4 0,0-4 0,0 4 0,0 0 1,0-3 1,8 3-2,-8 0-5,7-5-12,-2 2-23,-5-1-33,14-3-32,-1-4-57,0 1-78,7-5-135,6-5-83</inkml:trace>
  <inkml:trace contextRef="#ctx0" brushRef="#br0" timeOffset="177572.08">19765 14925 132,'0'-12'547,"6"6"-130,-6-2-153,0 5-92,6-2-52,7-2-31,-6 4-21,6-5-15,7 5-16,-1-5-12,7 4-11,-6 1-6,6-1-4,-7 4-1,7-3-3,0 3 0,0 0-2,-6 0-3,-1 3-2,1-3-5,6 4-12,-7-1-20,1 5-23,-7-4-23,7-1-26,-14 5-27,0-5-26,2 4-27,-8 1-29,-8 0-41,-4-2-41</inkml:trace>
  <inkml:trace contextRef="#ctx0" brushRef="#br0" timeOffset="177717.73">19640 15152 172,'0'3'321,"7"-3"-61,0 3-50,-1-3-50,7-3-37,6 0-26,14-5-19,-1-3-14,8 0-10,5 1-12,8-5-16,-8 4-3,7-4-7,1 4-5,-2-3-9,1 2-10,1-2-21,-1 2-33,0 2-47,-7-5-66,8 1-97,-8-1-116,1-3-75</inkml:trace>
  <inkml:trace contextRef="#ctx0" brushRef="#br0" timeOffset="178155.07">21699 14408 213,'0'-4'205,"-6"1"-32,6-5-26,0 5-18,0-1-15,-6 1-5,6 3-5,-7-4-2,7 0-2,0 4 2,0-3-2,0 3-4,0 0-8,0-5-13,0 5-9,0 0-12,0-3-13,0 3-13,0 0-9,7 3-10,-7-3-5,0 5-5,6-2-3,-6 5 1,0 2-2,6 1 2,-6 5 1,0-2 1,0 1 2,0-1 0,0 5-1,0-1 2,0-4 0,7 5-1,-7-1-4,0-3-6,7 3-8,-7-3-10,6 2-15,-6-5-27,6 3-34,-6-4-39,7-1-42,-7-2-54,0-1-89,0 1-109</inkml:trace>
  <inkml:trace contextRef="#ctx0" brushRef="#br0" timeOffset="178449.39">21549 14316 316,'-12'-3'327,"5"-1"-95,-6 0-75,6 4-47,1-4-27,0 4-19,6 0-17,-7 0-11,7 0-11,-7 0-10,7 4-8,0 0-4,-6 3 0,0 1-1,-1-2 1,0 6 2,-7 3 2,3 0 0,-3-1 3,-6 1 0,1 4-2,-1-5 3,-7 3-1,2 2-2,0-1 0,-1 1-2,6-4-1,0 4-1,-5-2 0,5-3 0,6 5-2,-5-1-3,-1 1-9,8-2-19,-3 2-28,10-4-50,-9 4-87,2-5-155,5 1-85</inkml:trace>
  <inkml:trace contextRef="#ctx0" brushRef="#br0" timeOffset="178649.16">21354 14808 483,'20'0'539,"-14"-4"-137,7 4-104,-7-4-67,8 4-49,-1-3-35,-6-1-26,12 4-23,1-4-23,18 1-18,9-1-18,11-3-12,0-2-11,8 3-8,-7-2-4,-2 1-20,2 3-32,-7-3-44,-5 3-56,-9-3-81,1 4-133,-6-1-137,-13 0-85,0 0-32</inkml:trace>
  <inkml:trace contextRef="#ctx0" brushRef="#br0" timeOffset="180379.24">18703 14822 127,'0'-10'153,"-8"-2"-10,8 1-13,0 0-8,-6 4-16,6 0-13,-6 0-15,-1 2-10,7-2-10,-7 3-11,1 0-13,-1 1-12,7 3-12,0-4-4,-6 4-6,0 0-1,6 0 0,0-3 0,-7 3 0,7 0-2,0 0 3,-7 0-1,7 0 0,-12 0-1,5 0-1,-6 0 0,-7 0 0,7 0 2,-7 0-1,8 0 0,-1 0 2,5 0 1,-4 0-1,-1 0 2,6 0-1,1 3-1,0-3 0,-8 0-3,8 4-4,-7-1-3,7 1-2,-8 0-4,8 3-3,-8-2-1,8-2 0,-1 1 0,1 3 3,-8 0 3,2-3 2,6 3 2,-8-3 4,8 3 1,0-3 0,-1 4 5,-6-2 0,7 2 1,-1 3 4,-7 0 0,2-1 0,5 2 2,-6 2 1,7 1-2,0-1 1,-1 1-2,7-4 0,0 4 0,-7-4 1,7 3 1,-6-2 1,6 2 5,0-3 1,0 0 2,0 4 2,6 0 1,-6-1 0,0 1 3,0-1 0,0 5-2,0-5-2,0 5-3,7-1-2,-7 0-1,13-2-1,-7 1-2,7-2-1,0 3 0,1 1 1,-1-5 2,6 1 8,0-1-3,8 2 1,-2-2-3,2 1-2,5-5-1,-5 5-2,5-3 1,1 2-8,-7-3 1,6-4 6,-5 4 4,-1 1 4,6-6 3,-13-2 1,7 3 3,-6 1 3,7-4 2,-9-2-3,9 4 1,-1-6 2,-6 2 0,6-2-1,-1 0-4,1 0-2,-6 0-1,6 0-2,7 0-5,-7-2-4,7 2-3,-2-6-2,9 4 1,-7-5 0,4 2-4,4-2 3,-8 3 0,4-2-2,3-2 0,0 4 0,-7-3-1,4-1 0,-3 1 0,-2-4-1,-5 3-1,5 2 1,-6-5 2,1 3-1,-1 2-1,6-2 1,-6-3-2,-7 3 1,8 0 0,-8 1 0,0 0 0,8 0-1,-8-4 0,1 4 0,-1-1 1,-5 0-1,-2-2 1,2 3 0,-1-1-1,-1-3 1,2 1 0,6-5 0,-8 1 0,8-2 0,-7 3-1,0-7-1,0 6 1,0-5-1,0 1 1,0 0-1,0 0 0,0-1 1,-7 1 0,1-1 0,6 1-1,-6 0 1,-7 0 0,6 3-1,-6-3 0,0 0-1,-6 2-1,6-2 1,-7 3 1,-6 1-2,6-4 1,1 4 2,-7-1 0,0-4 0,0 5 0,0-1 1,-6 0-1,5 1 0,-5-1 1,6 1-1,0 2 1,-1-3 0,2 5 1,-2 1-2,2 0 1,-8-3 0,7 4-1,-7-1 0,1 1-3,-1-4-3,-6 2-2,0 3-5,0-1-3,-7 1-6,-5-1-3,-1 2-2,-1 1-2,1 2 2,-6-1 1,5 4 1,-5 0 5,-1 0 3,7 0 3,-6 0 3,-1 4 3,7-1 1,-7-3 1,1 5 3,-1 1-1,-6 2 2,6-1-1,0 1 0,-5-1-3,5 3-4,-6 2-4,0-4-6,6 1-6,-6 7-7,6-5-7,1 0-9,5 3-10,1-3-12,7 1-18,6-2-23,7 1-33,-1-3-62,6-1-94,1 0-85</inkml:trace>
  <inkml:trace contextRef="#ctx0" brushRef="#br0" timeOffset="180922.88">17294 15906 185,'-6'-3'480,"6"3"-95,-6-4-101,6 0-80,0 4-52,-6-4-31,6 1-23,-9-1-19,9 4-16,0-3-11,0 3-13,0 0-8,0-4-10,0 4-7,0 0-6,9 0-1,-9 0-3,6-3-2,-6 3 0,6 0 0,7-4-2,0 4 1,6-4 1,1-3-2,13 3 0,-7 0 2,13 1-1,7-4 0,6-1 0,7 1-2,6 0-4,6-1-14,1 1-33,6-4-52,7 4-76,-7-4-143,0 3-142,0-6-77</inkml:trace>
  <inkml:trace contextRef="#ctx0" brushRef="#br0" timeOffset="188517.73">8700 17005 139,'-6'-3'238,"-1"3"-76,7 0-61,-7-3-42,1 3-26,6 0-13,-7 0-9,7 0-6,-6 0-3,6 0-1,0 0-1,0 0 1,0 0 2,-6 0 4,6 0 8,0-5 10,-7 5 8,7 0 12,-7 0 9,0-4 8,7 4 6,-5 0 1,-3 0-2,1-3-1,2 3-6,-2-3-7,7 3-9,0 0-6,-6-4-6,6 4-5,-7 0-7,7 0-8,0 0-5,0 0-4,0 0-3,0 0 0,0 0-1,0 0-2,0 0 0,0 4 0,0-4-1,0 3 1,7-3 2,-7 3 0,0 6 1,0-6-2,0 0 1,-7 5 0,7-1 1,0-3 0,0 3 0,0 0 0,0-3-1,-6 3 1,6-3 0,-7 8 1,7-5-1,-6 3 1,6 2 0,-6-2 0,6-3 0,-8 5 2,8-1-1,0 0-2,0 3 1,0-3 0,0 0-1,0 1-1,0-2 0,0 2 1,0-3 0,0 8 0,0-7-1,0 0 0,0-1 0,0-2 1,0-4 0,0 1 0,0-1 0,0-3 1,0 4 0,0 0 0,0-4-1,0 4 0,8-4-1,-2 3-4,-6-3-5,6 4-7,1-4-7,-1 0-10,1 0-13,-1 0-23,6-4-30,3 4-41,-10-3-63,2-1-133,7-4-79</inkml:trace>
  <inkml:trace contextRef="#ctx0" brushRef="#br0" timeOffset="191302.73">9312 17599 159,'-6'0'163,"6"0"-36,0 0-36,-6 0-29,-1 0-26,7 0-16,-7 3-12,7-3-6,0 4-5,0-4 0,7 0-1,-7 4 0,0-4 0,0 4 0,0-4 1,7 0-1,-7 0 2,6 0-1,-6 3-1,6-3-1,1 0 0,0 0-2,-1 0-4,1 0-3,-7 0-6,6-3-6,-6 3-5,7 0 0,-7 0 0,0 0 2,0 0 2,0 0 6,0 0 6,0 0 6,0 0 3,0 0 1,0 0 1,0 0-1,0 0-4,0 0-4,0 0-7,0 0-4,0 0-1,0 0-5,5 0-8,3 0-4,-2 3-7,0-3-7</inkml:trace>
  <inkml:trace contextRef="#ctx0" brushRef="#br0" timeOffset="191529.26">9385 17617 35,'-8'0'171,"8"0"-36,-6 0-36,0-3-29,-2 3-20,3 0-15,5 0-9,0 0-16,-7 0-8,7 0-5,0 0-3,7 0-1,-7 0-1,5 0 1,-5 0 0,8 0 2,-8 0 3,6 0 1,-6 0 1,0 0 2,0 0 4,0 0 1,0 0 3,0 3 2,0-3 1,0 0 1,0 0-2,0 0-1,0 0-2,0 0-2,0 0-4,0 0-2,0 0-1,0 0-1,0 0-1,0-3-2,6 3 1,-6 0 0,0 0-1,8 0-1,-8 0-2,6 0-7,-6-4-14,6 0-19,-6 4-23,7-4-30,-7 4-40,0-3-52</inkml:trace>
  <inkml:trace contextRef="#ctx0" brushRef="#br0" timeOffset="197785.55">8120 16372 4,'0'0'24,"0"-4"-8,0 4-4,0 0-3,-6 0 0,6 0 1,0 0 4,0 0 0,0 0 0,-6 0 6,6 0 1,-8 0 3,8-3 5,-6 3 4,6 0 7,0 0 9,0 0 8,0 0 4,0 0 4,0 0 3,0 0 3,0-4-1,0 4-5,0 0-5,0 0-8,0 0-3,0-3-4,0 3-6,0-4-7,-6 4-6,6 0-4,0 0-5,0-5-3,0 5-1,0 0-5,0 0-2,0 0 0,0 0-2,0 0 0,0 0-3,0 0 1,0 0-3,0 0 1,0 0 1,0 0-1,0 0-1,0-3 0,0 3 2,0 0-1,0 0 1,0 0-1,6 0 1,-6 0 0,0 0 0,6 0 1,-6 0 0,8-3 0,-2 3 0,0 0-1,0 0-1,8 0 0,-2-4 1,-5 4-1,7 0 0,-2 0 1,2-4-1,-2 4 1,1-4-1,7 4 0,-8-2 1,8-3 0,0 1 0,-7 1-1,7-2 1,-1 3 0,1-2 2,0 0 0,-2 0-1,2 1 0,-7-1-1,7 0 1,-7 0-1,0 4-1,6-2 1,-5 2 1,-2-5-1,8 5 1,0-3-1,-1 3 0,-6 0-1,14 0 1,-8-4 0,0 1 0,1 3 1,-1 0 0,1-4 1,-1 0-1,0 4 2,-4-4 0,-3 4-1,8 0-1,-1-3-1,1 3-1,-7 0 0,6-4 0,1 4 0,-1 0 1,1 0 0,0 0 1,-1-3 0,6 3 0,2 0-1,6-4 0,-7 4 0,7-3-1,-1 3 0,1 0 1,-1-4-1,-7 4 0,2 0 0,0-5 2,-8 5-2,1 0 1,-2 0 1,2 0-1,-6 0 0,-1 0 0,-7 0 0,7 0-2,0 0 1,1 0-2,-2 0 0,2 0 2,-3 0-1,3 0 1,6 0 0,-6 5 1,4-5 0,-4 0-1,5 0 0,-5 0 0,4 4 1,-4-4 1,-1 0-1,0 0-1,0 0 0,-1 0 0,2 0 1,-8 0-1,1 0 0,0 0 0,-7 0 0,0 0 2,6 0 2,-6 0 1,0 0 0,0 0 1,0 0 0,0 0 0,0 0 1,0 0-4,0 0 0,0 0-2,0 3-1,0-3-1,0 0-2,0 0-2,-6 0 0,6 0-5,0 0-10,0 4-20,-7-1-21,0-3-33,1 4-52,-8-1-103,2 1-111</inkml:trace>
  <inkml:trace contextRef="#ctx0" brushRef="#br0" timeOffset="198306.69">9065 16075 219,'-6'-3'255,"-1"-5"-73,0 5-56,7-2-33,-6 2-20,-1-5-16,7 4-19,0-3-17,-6 4-7,6-1-6,-6 1 1,6-1 2,0 4 3,0-4 5,0 4 3,0 0 2,-8-4 2,8 4 1,-7 0-4,7 4-3,-11-4-5,2 4-3,-2 3-4,-9 0-1,1 8-4,-1 0-1,-6 3-1,7-3 0,-7 7-1,-1-4 0,7 0 0,-6 4 3,7-3-2,-1-1-1,2 1 0,4-1 0,-6 0 0,7-4-2,1 1 0,-2-1-2,7-2-1,2-1-2,-3 0-5,1-3-2,7-1-10,-5 0-14,5 0-15,0-3-14,5 4-14,-5-5-18,7-3-20,1 4-30,-3-4-54,-5 0-98</inkml:trace>
  <inkml:trace contextRef="#ctx0" brushRef="#br0" timeOffset="198613.21">8771 16056 231,'8'-7'175,"-8"3"-63,0 0-39,6-3-24,-6 4-15,0 3-13,0-4-8,0 4-6,0-3-2,0 3-3,0 0 2,0 0 2,0 0 2,0 0 3,6 0 2,-6 0 4,0 0 2,0 0 3,6 3 3,-6-3 1,0 4 0,8-4 0,-8 3-1,6 1-2,0 3 1,1-3 1,6 3-1,0 1 0,0 3-3,-1-4-1,2 8 0,6-4-1,0 0-3,5 3-4,1 1-4,-1-1-2,15 1-1,-7-1-3,13 3-1,-8-7-1,8 5-3,0-4-7,0-1-18,-7 2-30,-1-2-43,-5 1-74,0-3-128,-14-1-96</inkml:trace>
  <inkml:trace contextRef="#ctx0" brushRef="#br0" timeOffset="210347.1">11214 17379 16,'-5'-3'303,"-1"3"-92,6 0-80,-9 0-52,9 0-33,-5 0-16,5 0-10,0 0-9,0 0-4,0-4-2,0 4-2,0 0 4,5 0 7,-5 0 8,0 0 6,0 0 5,0-4 2,-5 1 7,5 3 8,-6-3 6,6-6 2,0 9 1,0-3 0,0-4 7,0 7 6,0-4 5,0 1 2,0 3-3,0-5-2,0 5-6,0 0-6,0-3-8,0 3-11,0 0-12,0 0-12,0 0-7,0 0-7,6 0-4,-1 0-2,4 3-2,-3-3 1,7 5-1,-7-5 0,14 7 1,-8-5 0,2 3 0,-1 2 0,-6 1 0,6-1-1,-7 3 1,0-1-1,0 1-1,2 1 0,-2 0-1,-1-4 1,-5 4-2,8 0-1,-8-3-2,7-2-2,-7 6-3,6-9-3,1 5-3,-1-4-2,1 0 2,-1-1 0,7 0 1,1-3 2,-2 0 4,1-3 4,7 0 2,0-5 2,-1 0 3,7 1 0,0-3 2,-6-5 0,12 1 0,-5-1 1,-1-4 0,6-3-1,1 5 0,-7-9 0,13 4 0,-7-8 0,1 4 0,6 0-8,-7 1-13,8-1-15,-8 1-21,1 3-24,-1 3-30,1 5-44,-7-1-71,-7 3-124,1 5-82</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in"/>
        </inkml:traceFormat>
        <inkml:channelProperties>
          <inkml:channelProperty channel="X" name="resolution" value="6301.34619" units="1/cm"/>
          <inkml:channelProperty channel="Y" name="resolution" value="6301.34619" units="1/cm"/>
          <inkml:channelProperty channel="F" name="resolution" value="1999.5116" units="1/in"/>
        </inkml:channelProperties>
      </inkml:inkSource>
      <inkml:timestamp xml:id="ts0" timeString="2021-05-17T13:04:11.149"/>
    </inkml:context>
    <inkml:brush xml:id="br0">
      <inkml:brushProperty name="width" value="0.05292" units="cm"/>
      <inkml:brushProperty name="height" value="0.05292" units="cm"/>
    </inkml:brush>
  </inkml:definitions>
  <inkml:trace contextRef="#ctx0" brushRef="#br0">18630 3964 175,'0'0'234,"0"0"-53,0 0-45,0 0-33,7 0-20,-7-4-11,7 4-6,-7 0-3,0 0-3,6 0 3,-6 0 4,0 0 5,0 0 6,6 0 8,-6 0 11,0 0 13,7 0 13,-7 0 8,6 0 7,-6 0 4,7 0-2,-7 0-7,0 0-12,0 0-16,0 0-19,0 0-20,0 0-14,0 0-12,-7 0-11,7 0-4,0 0-4,0 0-1,0 0 0,0 0-1,0 0-5,0 0 0,-6 4-5,6-4-2,-7 0-4,7 0-3,0 3-3,0 1 1,0 4 1,0 2 0,0 9-3,-6 3 4,6 0 3,-6 3 0,6 4-1,0 4 0,0 1-1,0-2 1,0 1 1,6 0-3,0 0-1,1 5-1,6-6 2,-6 1-1,5 0 0,-4 0-2,4 0 1,1-3 2,0 1-2,6 0 1,-5 1 2,6-5-2,-1 2 1,-6-4 3,5 0-3,9-2 0,-7 2 0,-1-2 1,1-2-2,-6 1 1,5 0 0,0-3-3,0-1 0,1-3 1,-6-1-1,-1 1-1,-7-4 3,0 3-4,8-6-4,-8-1-5,-1 0-8,-5 0-10,0-2-13,0-2-15,0 0-24,-5 1-21,-1 0-21,-8-4-21,2 0-17,-8 0-18,1-4-19,-1 0-27,-6-2-22,7-2-49,-1-3-111,6-4-63</inkml:trace>
  <inkml:trace contextRef="#ctx0" brushRef="#br0" timeOffset="744.89">16826 3931 85,'-14'-4'339,"8"4"-104,-7-3-75,5 3-44,3-4-26,-2 4-18,7-4-14,-7 0-12,7 1-8,7-1-5,0 0-6,-7 0-3,5 2-3,3-2 3,5 0-3,-7 0 1,8-4 2,-8 5 1,7-1 0,0-4 1,0 2-4,0-2 0,6 5 1,-5-5-2,5 1-3,1 3-3,0-3 0,6 3-1,6-3-1,7 3-5,0-3 3,7 3-4,6-3-3,0 3-1,13-2-2,0 2-1,7-4-2,6 5 2,1-1-7,5 0 2,1 0 5,-1 0-1,1 0 1,6 4-1,-6 0 1,0 0 0,6 4 1,-7 0-1,8 4 1,-7-4-1,6 3 0,-1 1 0,8-2-1,1 2 0,-1 3-1,5 0 2,-4 0-1,-8-1 0,0 5 0,-7-1 2,1-2 0,-6 3-1,-8-1 1,-6-3 0,-6 4 1,-1 0 0,-5-1 1,-8 1-3,-5 3 2,-2-3 1,-5-1 0,-7 5-1,-7-1-1,1 1-1,-7-1 2,-13 4 2,0 1-3,0-2 1,-13 4 1,7-3-2,-8 4 2,-5-4-1,-1 0-2,1 3 0,-7-2 0,0-1 0,0 0 0,0-1 0,-7 1 0,1 0 0,-1 0 0,-6-3 0,-7 3 1,1-4 0,-7 0-1,-7 4 0,0-3 2,-6-1 2,0 1-1,-7-1 1,7-3-1,-6 2 2,6 2 1,-14-4 1,8-1-2,-9 1-1,10 3 1,-3-3-1,2 0 0,6-1-1,-6 1 0,5-1-2,0-3 0,-5 4 0,6-4 0,0 0 0,-7 4 0,1-7-1,-8 2 1,8-3 0,0 5-1,-8-5 1,8-3 0,-2 2 0,2-2 0,0 0 1,-3 0-2,10-1-1,-2-3-2,9 4-1,-2-4-6,7 0-12,0 0-21,6 0-31,7 0-51,7-4-88,-2 1-151,14-5-97</inkml:trace>
  <inkml:trace contextRef="#ctx0" brushRef="#br0" timeOffset="1863.82">20969 4008 126,'-12'-4'259,"-3"0"-69,4 0-54,-2 4-37,-1-3-23,2 3-16,-2-4-12,2 4-11,-3 0-6,3 0-6,0-4-7,-2 4-4,2 0-4,4 0 0,-4-4-1,5 4 2,1 0 0,-1 0 1,0 0 1,1 0 0,0 0 0,-8 4 1,7-4-3,-5 4-2,-1-4-4,6 4-2,-5-4 0,-2 3 0,2 1 0,-2 4-2,-5 0 1,-8-2 1,8 5 2,-7 1 0,0-2 1,0 5-1,-8 0 0,10 0 1,-3-1 0,8 1-1,-8-1 0,8 1 0,0 2 1,-1-1-1,7-2-3,-1 2-2,2-2 1,6 1 0,-8-1 0,14 1-1,-7-1 0,7 1 0,7 0 0,0-5 0,6 5 1,-7-4 0,14 1-2,0-5 0,5 0-1,1 0 2,1 1 0,5-5 1,1 1 1,-1-1 0,1-3 1,6 0 1,0 0 0,0-3 0,7-1 0,-8-3 9,9-1 0,-2 1-1,1 0 1,-1-4 0,-7 0-2,3 1 1,-2-7 2,-7 8-5,-5-7 9,-1 5 6,-7 1 8,-6-5 6,-6 1 7,-1-5 5,-6-3 2,0 4 1,-13-5-1,7 1 2,-8 1-2,-5 2-6,6 1-2,-13 0-4,7 0-3,-7 3-4,-1 0-6,-5 3-9,-1-2-5,7 7-3,-13-3-4,7 2-4,-2 1-1,-5 3-2,1 0-2,5 1-1,1 3-2,-1 0-9,1 0-19,5 0-22,1 0-32,6 0-33,1 3-40,5-3-57,-6 0-94,8 4-130,0-4-68</inkml:trace>
  <inkml:trace contextRef="#ctx0" brushRef="#br0" timeOffset="2465.82">17686 4446 247,'-7'-3'229,"7"3"-58,-6-3-50,6-1-35,0 0-28,0 4-18,6-3-12,1-1-8,6 0-6,0-3-6,7 0-9,-1 0-14,13 3-25,8-4-40,-8 1-66,7-3-122,6 2-97</inkml:trace>
  <inkml:trace contextRef="#ctx0" brushRef="#br0" timeOffset="2889.85">18721 4213 28,'7'-4'42,"6"0"-3,-6 1 7,-2 3 10,2-4 10,1 4 11,-2-3 7,-6 3 9,0 0 3,6-4-1,-6 4-4,6-4-7,-6 4-9,0-4-13,0 4-12,0-3-9,-6-2-6,6 5-4,-6-2-1,0 2-1,6-5 0,-8 5-1,8-2 1,-12-2-4,5 0-3,-6 4-5,6-4-3,-5 4-2,-8 0-3,7-4-2,-7 4-1,-6 0 1,-1 4-2,2-4-2,-8 0 1,0 4-1,-11 0-2,5 0 2,-8-2-3,-5 5-1,-13-2 0,0 2 1,-14 1-2,2-1 2,-14 4 0,-7 0-1,-13 0 1,0-4 1,-5 4-1,-15 0 0,1 4 0,0-5-2,-9 1 1,4 0 0,-2 1 1,7-5 0,0 5 1,-1-6 1,7 2 1,6-1 0,8 1 0,5-1 1,8-4-4,-1 1 0,13-1-3,1 1 0,6 0-4,6 0-6,7-1-8,0 1-9,6-1-10,0 1-15,7-1-15,7 1-18,6 0-24,-2-4-32,10 0-55,-2 4-92,1-4-79</inkml:trace>
  <inkml:trace contextRef="#ctx0" brushRef="#br0" timeOffset="3707.52">13202 4325 357,'0'-2'270,"8"-2"-94,-8-4-73,0 8-41,0-3-21,6-1-13,-6 4-4,0 0-4,0-4-3,0 4-2,0 0-3,0 0-3,0 0-2,0 0-2,0 4-2,0 0-1,0-1 1,0 5-2,0-2 0,-6 6 1,6 3-1,-8 0-1,2-1 1,0 5-1,-2-2 0,3 2-1,-10-1 1,10 1 1,-1-4 1,-2 3-1,2-3 0,-6-5 1,12 5 0,-7-4 1,0-3 0,1-1-3,6-4 0,0 1 3,0-4 3,0 0-1,0 0 0,6-4-1,1-4 2,6-2 1,7-5 0,-9-3-1,17-4-2,-2 0 1,6-4 1,1-3-2,-2-4-1,3 0-1,5-7 0,-13 3-1,6-3-1,1-4 4,-1 8 4,-5-1 4,-1 0 2,0 4 7,-6 3 2,-1 1 3,1 7 2,0 1-5,-8 2-3,8 1-3,-7 7-2,-7 1-7,8 2-3,-2 1-4,-5 2 0,6 5-1,0 0-1,-7 5 0,8-2 0,-8 5 1,7 2 0,-6 1 1,-1 1-1,0 6 1,8-4-1,-1 9 0,-7-6-1,8 5 0,-8 5 1,6-2 1,2 0-1,-8 1 1,7-1 1,7 4-1,-8-6 1,-4 3 0,11 0-1,1-5-1,-1 1 0,0-4 0,1 4-1,6-3-1,1 0 0,-1-5-2,6 1-3,-7-1-11,2 1-15,-1-8-24,0 3-28,-6-2-42,-1-4-93,1-4-133,-14 5-80</inkml:trace>
  <inkml:trace contextRef="#ctx0" brushRef="#br0" timeOffset="3899.81">13210 4374 105,'-8'0'552,"2"-3"-124,6 3-176,0 0-112,0 0-62,6 0-35,2 0-23,4 0-9,8-4-7,-1 4-2,7 0-2,7 0-1,6-4 0,0 0 1,14 4-5,4-3-13,2-1-23,7 0-34,5-2-52,1-3-98,13 1-141,-1 2-88</inkml:trace>
  <inkml:trace contextRef="#ctx0" brushRef="#br0" timeOffset="4489.16">18936 4502 44,'0'4'98,"0"-1"-41,0 1-37,0 0-33,8 0-32,-8-4-27</inkml:trace>
  <inkml:trace contextRef="#ctx0" brushRef="#br0" timeOffset="5105.66">19354 4483 59,'-8'0'183,"3"0"-47,5 0-38,-7 0-27,-1 0-18,3 5-15,-1-5-7,0 4-5,-8-1 0,8-3 0,-14 4-2,1-1 1,4 1 0,-10-1 1,6 1 2,-7 0-1,-7 0-2,6 3 0,-4-4-1,-8 2-1,5-3-1,2 2-3,-7 0-2,0 3-2,7-3-1,-8 0-1,1 0-4,0 3-1,-7-4-3,1 1 1,-2-1-3,3 5 0,-15-5-2,7-3 2,-7 8 2,-6-5 2,0 2 0,-6-1 1,-8 2 4,0-2 3,2 3 4,-8-3 1,7 4 0,0-1 1,-1-4 1,8 4-2,-8-3-2,8 4-3,0-5-3,-3 5-5,10-4-2,-2 3-3,9-4-1,-2 4 1,0-3-2,0 4-1,8-5 0,-1 4 1,5-2 0,9 1 0,-1-2 0,-2-1 0,10 2 1,-2 2 2,-6-3-1,7 0 1,-1-1 0,7 1-2,-7-1-1,7 1 0,0 3 0,0-3 0,0 0-1,0 3-3,7-3 1,-8 0 0,8 2 0,0-2 2,-2 3-2,2-3 1,-6 4 1,5-5 1,-7 4 0,8-3 0,-7 3 0,0-3-2,-6 3-1,5-3 1,-5 0 1,6 4 0,-1-6 0,1-2 1,7 5-1,-1-2 1,1-3 4,6 4-4,0-4 1,6 3 0,-6-3-1,13 0-2,-6 0-6,6 0-8,-7 0-12,7 0-9,0 0-15,0 0-19,0 0-25,0 0-43,0 0-68,0 0-109</inkml:trace>
  <inkml:trace contextRef="#ctx0" brushRef="#br0" timeOffset="6215.56">12955 5051 53,'0'0'324,"0"0"-63,6 0-66,-6 0-56,0 4-47,0-4-30,-6 4-24,6-4-14,0 7-12,0-3-5,0 4-3,0-1-4,0 3 0,0 2-1,0-2 1,0 1 0,0 4 0,6-4 0,-6 5 0,7-2 1,-7 1 1,0-1-1,7-3 0,-7 3-1,0 2 0,0-2-1,6-3 1,-6 1-1,0-3 1,0 3 0,6-4-1,-6-6 1,0 5 0,8-2 0,-8-2 0,6-3-1,-6 4 0,6-4 0,-6-4 1,6 1 2,1-4-2,-7 0 2,7-1 0,-1-4 0,-6 3 0,7-8 0,-7 3 0,0-4-2,0 0 2,0-5-2,6-2 0,-6 3 1,5-4 0,-5-3 0,15 0 0,-10 0 0,10 0-1,4-1 1,1 1 1,-8 4 2,13 2 1,-5 2 1,8 2-1,-10 0 1,9 5-2,-1 3 2,5-3-2,-3 6-2,4-3-1,1 7-1,-1 0 1,1 1 0,-7 3 2,6 3-3,-7 1 0,3 0 0,-8 0 0,-2 3 0,2-3 0,-1 2 0,-5 2 0,-1-1 3,0 5 0,-7-5-1,-6 5 1,0-6-2,0 5 1,-12 1 1,5-2 0,-6 1-1,-7-3 0,-6 3 1,7-1-2,-7 1 2,-2-3 0,3-1-1,-1 4 0,0-7-2,1-1 2,5 1-2,0 0 0,1-1 0,5-3 1,2 0-1,5 0 1,0 0 0,1-3-1,0 3 0,6-4 1,0 0-1,6 1-2,-6-1 2,6 4-2,-6-4 1,7 1 0,-7-1 0,0 4-1,7-3 1,-7 3-1,6-4-1,0 0 1,1 4-2,0-4 2,-1 4 1,7 0-1,-1 0 0,8 0 0,-6 0 2,12-3 0,-7 3 0,1 0 0,6 0 0,0-4-1,1 4 2,5 0 0,7 0-1,-7-4 0,7 4 1,0 0 1,1 0-1,5 0 1,-5 0-2,5 4-1,-6-4 0,7 4 2,-1-1-1,-5 1-2,-1 0 1,-1 0 1,-5 3 2,-1-4-1,0 5 0,-5-1 0,-7 0 4,0-3-1,-1 3 0,-6 0-1,-6 1-1,-1-1 0,0 0 1,2-2 0,-8 2-2,-8 1 0,2 2 0,-7-3 1,0 1 0,-6-2 1,5 6-1,-12-5 1,-1 4-3,3-4 1,-9 4 2,-7 0-2,2 0 1,-1 1-2,-8-2 4,-5 2-3,7-1 0,-1 0 0,-5-4-1,4 4 0,2-4 0,-7-3 1,7 3-2,-1-4 0,-7 6 1,8-9 1,-1 3-1,1 0 2,-1-3-1,7 4-1,0-4 0,-2-4-1,10 4-4,-2-3-8,7 0-13,1-2-20,5-2-31,6 0-41,8-4-86,6 0-137,0-3-84</inkml:trace>
  <inkml:trace contextRef="#ctx0" brushRef="#br0" timeOffset="8456.79">22944 3634 182,'0'0'201,"-7"0"-52,7-4-44,0 4-38,0 0-22,0 0-14,0-4-9,0 4-7,0 0-2,7 0-3,-7-2-3,0 4 0,0-2-1,0 0 0,-7 0 2,7 0 2,-7 0 1,7 0-2,-5 0 1,5 0 0,-7 4-2,-1-4-1,3 0-2,-1 4-4,-1-4-1,7 4 0,0-1 0,-7-3-1,7 4-3,0 0 2,0-1-1,7 0-1,-7 2 2,7-2-1,-1 1 0,-6-1 0,5 1 2,-5-4-1,8 4 0,-8-1 2,7 1 1,-7-4 0,-7 4-1,-1-1 0,3 1 0,-8 0 1,0-1 1,0 1-1,-7-1-2,0 5 1,8-4 1,-8-1 0,7 2 0,7-2 0,-8-3 0,14 4 2,-6-4 2,0 2 7,6-2 9,-7 0 7,7 0 6,-7 0 5,7 0 5,0 0 2,0 0-1,0 0-8,0 0-6,0 0-8,0 0-8,0 0-5,0 0-4,7 0-5,-7 0-2,7 0-1,-7-2-1,6 2 0,0 0 0,8-4-1,-8 4 2,7-3-1,0 3 2,-1-5 0,3 2-2,-3-1-1,8 4 0,-1-4 1,1 0-3,0 1 3,-1 3 0,1-4 0,0 1 1,-2 3 1,2-4 2,7 0 0,-9 4 1,2-3-2,7-1 0,-1 0 0,0 4 1,6-3 1,7-5-3,-6 5 1,6-1-2,7-4 2,-7 2 0,-1 2 0,2 0 0,-1 1-1,0-5 1,-7 4 0,1 2 0,-1-4 0,-6 4 0,7-2 0,-7 4 0,0-3 0,-6-1 0,-1 0 0,7 4 1,-6-4-1,-7 4 2,1-4 0,-8 4 0,6 0-1,-12 0 0,8-4 0,-2 4-1,-6 0 0,6 0-1,-6 0 0,7 0-2,-7 0 0,7 0 1,-1 0 0,0 0 0,1 0 2,-1 4 1,8-4 1,-8 0 0,0 0-1,1 4 1,0-4 1,-1 0-2,1 0-1,-7 0 0,6 0 0,-6 0-2,0 0 0,0 0 1,0 4-1,0-4 2,0 0-1,0 0 1,0 0 0,0 0 1,-6 0-1,6 0 1,-7 0 0,7 0 1,-6 4 1,-1-4 0,-6 0 0,0 4-2,-7-1 3,-6 1-1,0-2-1,0 6 1,-7-4-3,-5 0-1,5 3-1,-6 1 0,-7-5-1,1 5 2,-1-1 0,1 0-1,-8 0 0,7-3 1,-5 3 1,-2 1 2,6-1-2,-3-4 0,-2 5 0,-1-1 1,2 1 0,5-2 1,-7 2-1,2-4-1,-2 4 2,0-1 0,9-3-1,-9 2 2,7 2-2,-5-4 0,-1 3 1,6 4 5,0-4-2,-7 1-3,9-1 0,-3 0-1,-4 1 0,5-1-1,1 1 0,-7-2-6,5 5 0,2-3 5,-7 0-1,7 2 0,-1-2 0,-7 3 1,8-4 1,-1 4-1,1-4 0,-1 1 1,1 3-1,6-4 1,-1 1 0,1-6 1,1 6 1,5-1-1,-7 1 2,8-4-2,-2 4 1,3-6-2,-8 5 0,6-2 0,6 2 0,-4-3 0,5 2-1,6-1 0,-6 2-3,13-3 3,-7-1-6,1 1 0,5 3 0,2-3 2,-1 0 0,0-1 1,6 1-1,1-1 1,-8-3 5,7 5 0,2-5-1,-1 0 1,-3 0 1,4 3 0,-8-3 1,13 0 2,-13 0-2,13 0 2,-7 0-1,1 0-1,6-3 2,-6 3-2,6 0 0,0 0-3,0 0 0,0 0-1,0 0 0,0 0-1,0 0-2,6-5 1,-6 5 0,0 0 0,6 0 2,-6-3 0,7 3 0,-7 0 1,0 0 0,7-4 2,-7 4-1,0 0 1,6 0 0,-6 0 0,0 0 0,0 0 0,0 0 1,0 0-2,7 0 1,-7 0 0,6-3-2,-1 3 0,-5 0 0,9-4 0,-3 0-1,-1 4 1,2 0 1,-7-3-1,14-1 1,-14 4 0,6 0 0,1-4 1,-7 4 0,6 0 0,-6 0 1,0 0-1,0 0-1,0 0 0,0-3-1,0 3 1,0 0-2,0 0-6,0 0-7,0 0-21,0 0-35,0 0-61,7 0-131,-7-4-118</inkml:trace>
  <inkml:trace contextRef="#ctx0" brushRef="#br0" timeOffset="9361.56">21308 3392 209,'0'0'316,"-6"-4"-67,6 4-70,-7-4-55,1 4-39,0-3-23,-1 3-18,7 0-14,-7-4-10,7 4-8,0 0-4,-6 0-1,6 0 0,-6 0 0,6 0 0,0 0 1,-8 0 1,8 0-2,0 0 0,0 0 1,0 0-3,0 0-3,-6 4-2,0-1 0,-7 5-2,6 3 0,-7-1 1,-6 7-1,9-4 1,-9 6-1,1-5 1,5 5 0,-5-5 1,6 5 3,-1-5-2,2 1 0,5-4 0,-5 3 0,4-7 0,2 5 1,0-4-1,0-5-1,-1 3 2,7 0 4,0-4 7,-7-2 7,7 0 6,0 4 2,0-8 1,0 4 1,-6-8-3,6 2-4,0-1-9,6-5-6,-6-1-7,7-3 0,0-2-1,5 0-1,2-5 1,-2-2 0,1 4 2,1-8-1,-3 2-1,4-2-1,-3-4 0,2 4 0,-1-1 0,-1-3 1,2 3 1,-3 5 6,-2 0 3,2 2 1,3 5 2,-7 0 0,6 4-3,-7 2 1,8 5-2,5-1-4,-6 1-4,6 4-1,1 3-1,0-4 1,6 4 0,-1 4 0,-5-4 1,5 3 0,3 2 1,-9 1-2,7 2 0,0-1-2,-6 1 2,6-1-1,0 3-1,-7 2 1,7-2-1,1 1 3,-1 5 1,0-7 0,-1 8-1,1 0-1,1 2 1,-8-1 0,8 0 1,-8 0-1,7 1 0,-6-1-1,-2 1 1,2-1-1,-6 0 2,-1 0 0,7-3-2,-8 0 0,1-3 0,-6 1 1,6-1 1,-7-1-2,1-4 0,-1 0 0,1 1 0,-7-5 1,0 1 1,0-1-2,0 1-1,0-4 1,6 0-2,-6 3-2,0-3-8,0 0-12,0-3-21,-6 3-27,-1-4-29,7 1-37,-6-4-54,-1-1-89,-6 1-115,0 0-64</inkml:trace>
  <inkml:trace contextRef="#ctx0" brushRef="#br0" timeOffset="9530.55">21016 3468 152,'6'-2'436,"0"2"-120,8-7-122,5 3-80,7-4-47,0 0-29,0 1-18,13 0-9,-6 0-5,5-1-3,2 1-2,-1 0-8,7 3-24,-7-4-37,6 1-67,-5 0-141,-8 0-117</inkml:trace>
  <inkml:trace contextRef="#ctx0" brushRef="#br0" timeOffset="11123.46">22370 2992 194,'0'0'360,"0"0"-88,-6-3-80,6 3-53,-6 0-35,-1-4-24,1 4-18,-2-3-14,-4 3-10,5-5-10,0 5-9,1-2-7,0 2-3,-7-4 0,13 4-1,-7 0 0,7-4 4,-6 4-1,6 0 1,-7-4 1,7 4-2,-6 0 1,6 0-2,0 0 0,-6 0-3,6 0-1,0 0 0,0 0-2,0 0 0,0 0-3,-8 0 2,8 4 0,-6-4-2,6 4-1,-6 2 0,-1 2 0,0-1 0,-6 5 0,7 3-1,0-1 0,-8 1 1,8 4 0,0-2-1,0 5 1,-2-3 1,8 2-1,-6-2 0,6 4 0,0-2 0,0-3 1,6 1 0,-6-2-1,0 2 0,8-4 0,-8 0 0,6-4 0,-6 4 0,0-5 0,6-3 0,-6 1-1,6-1-1,-6-3-1,0-1 0,6 1-2,2-4-1,-2 0-4,0 0-8,1-4-15,6 1-16,0-8-20,1 3-21,-2-2-22,-5-5-30,6-3-29,-13-2-38,0 3-56,0-5-52</inkml:trace>
  <inkml:trace contextRef="#ctx0" brushRef="#br0" timeOffset="11465.68">22090 2916 313,'-13'-11'293,"7"4"-78,-7-1-63,6 1-41,7-1-24,0 1-18,0 3-12,0-3-12,7 0-13,12-1-8,0 1-8,8-1-6,13-2-3,-2 3-3,1-5-2,14 5-1,-9 0 3,3 0-2,5-1 3,-7 5-2,1-1 0,0 4 0,-14 4 1,7-1 2,-14 5-2,2-5 2,-1 5 0,-6-1 1,-7 4 0,1 0 2,-8-1 0,-6 2 0,0 3-1,-14 2 1,2-1-1,-15 2 0,8 0-2,-8 0-1,2 1-1,-1-4-1,6-1 0,0-3-2,8 4-1,-2-5 0,8 2-1,6-5-1,6 1 2,8-1-2,5 1 1,8-6-1,5 2 0,6 0 1,8-4 3,6 0 1,1 0-1,-1 0 1,0 0 1,0 0 1,1 4 0,-15-4-1,1 0-1,-6 3 0,-7 1-1,-6 0 1,0 0-1,-14-2 1,0 3 1,-6 2 2,-12 0-1,-2 1 0,-6 2 0,-5 1 1,-8 0-1,-6 3-3,0-2-2,0 3-5,-7-4-12,1-1-26,-8 5-32,0-3-43,3-2-80,-10 1-130,-5 0-107</inkml:trace>
  <inkml:trace contextRef="#ctx0" brushRef="#br0" timeOffset="13633.33">20637 2619 47,'7'0'79,"-7"0"-29,0 3-20,0-3-14,0 0-7,7 0-5,-7 5-2,0-5-1,0 0 0,0 3 1,0-3 5,-7 0 10,7 4 11,-7-4 14,7 0 15,0 0 13,-6 0 14,6 0 7,-7 0 3,7 0-6,-6 0-4,-2 0-12,8 0-12,0 0-13,-5 0-11,5 0-10,-7 0-5,7 0-3,-7 0-8,7 0-2,0 0-1,-5 0-3,5 0 0,-8 0-2,8 0-2,0 0 1,-6 0 1,6 0 0,-6 0-1,6 3 2,0-3 1,0 0 2,0 0 2,0 0 2,0 0 2,0 0 1,0 0 0,6 0-1,0 0 1,2 0-1,-3 0-1,14 0-1,-5 0 0,6 0 1,6-3 0,13 3 3,0-4 1,6 1 1,8-2 0,12-1 2,0-2-2,7-3 1,6 4-2,7-4-1,6 0-2,0-1-1,7 2-2,6-5-3,0 1 0,7-2 0,0 2-3,0-1 1,0-2-2,0 1 2,-1 3-2,-6-7 2,6 6 0,-4-1-1,-3 1 1,2 2-1,-7-2-3,-7 3 1,7-1-21,-14 3-28,1 1-37,-7-4-69,-13 5-146,-6 0-116,-7 0-65</inkml:trace>
  <inkml:trace contextRef="#ctx0" brushRef="#br0" timeOffset="24931.48">7214 7620 25,'-6'-4'472,"-8"4"-113,8-3-131,0 3-93,-7-5-52,0 5-26,5-3-19,3 3-16,-1 0-10,-3-3-6,9 3-4,0 0-2,-5 0 0,5 0-1,0 0 1,0-5 1,0 5-1,0 0 0,0 0 0,0 0 1,0 0 1,0 0 1,0 0 1,0 0 2,0 0 2,0 0 2,0 0 2,0 0 0,0 0 0,0 0-2,0 0-1,0 0-1,0 0-2,0 5-1,0-5 0,0 0-3,0 0 0,0 0-2,0 0-1,0 0 0,0 0-1,0 0-2,0 0 1,0 0-2,0 3 1,0-3 1,0 3-2,0 5 3,0 0-2,0-1 1,-6 4 2,6 0 1,0 0-1,0-4 0,0 4 1,6 0 0,-6-4-1,0 1-2,5-1 1,-5-4-1,0 5 0,9-5 0,-9 1 0,0 0 2,6-1 0,-6 2 0,0-1 0,5-1 0,-5 0 0,8 0 0,-8 5 1,0-8-2,6 8 0,1-4 0,-7-4-1,6 3-1,-6 1 0,0-4-2,7 3-1,-7-3 0,6 0 0,-6 0 0,0 0 0,6 0 0,2 0 2,-2-3 1,7-1 1,0 1-2,6-5 2,1-4-1,6 3-1,0-7 1,7 1-3,6-3 1,0 0 0,0-4 4,6 0-3,8-3 1,-8-1 0,7 0 3,1-3-2,-1 0 0,-7 4 1,8-6-2,-8 2-1,7 4 1,-6-1 1,-7-3-1,0 6 2,-1-2 0,-5 2 1,1 2-2,-9 3-3,-5 0-5,6-2-9,-14 7-12,9 1-18,-9-1-25,2 1-45,-8 4-82,0-3-128,-6 0-85</inkml:trace>
  <inkml:trace contextRef="#ctx0" brushRef="#br0" timeOffset="33311.53">10831 3468 13,'0'0'99,"0"-2"-13,0-2-7,-7 1-8,7-1-7,0 4-7,-6-4-2,6 4-5,-6 0-4,6 0-7,-8-4-6,8 4-8,-6 0-5,6 0-4,0 0-4,0 0-3,0 0-4,0 0-1,0 0-3,0 0 0,0 0 1,0 0 0,0 0 0,0 0 5,0 0 0,0 0 0,0 0 5,0 0 1,0 0 2,0 0 1,0 0 2,0 0-1,0 0-1,0 0 1,0 0-2,0 0-2,0 0-2,0 0-3,0 0-4,0 0-3,0 0-1,0 0 0,0 0 0,0 0-1,0 0-1,0 0 0,0 0 1,0 0 2,0 0-1,0 0 0,0 0-1,0 0 0,0 0 0,0 0 1,0 0 0,0 0-1,0 0 1,0 0 0,0 0 0,0 0 0,0 0 0,0 0 1,0 0-1,0 0 0,0 0-1,0 0-1,0 0 1,0 0-1,0 0 1,0 0 1,0 0 0,0 0 0,0 4 0,-6-4 2,6 0 1,0 0-1,0 0-1,0 0 0,0 0-1,0 0 2,0 0-2,0 0 0,0 0 1,0 0 1,0 0 0,0 0 0,0 0 0,0 0-1,6 0 1,-6 0 2,0 0 1,0 0 2,0 0 2,0 0 1,0 0 2,0 0 1,0 0 0,0 0-2,0 0 0,0 0-4,0 0 0,0 0-2,6 0-2,-6 0-2,0 0-1,8 0-1,-8 0-2,0 0 1,6 0-1,7 0 0,-1 0 2,7 0 0,2 0 0,11 0 1,-5 0 0,4 0 0,3 0 0,-2 0 0,1 0-1,5 0 0,-4 0 0,5 4 0,-8-4 0,9 0 0,0 0 1,5 4-1,-6-4 2,7 0 0,-1 0 0,1 0-1,-1 0 0,1 0 1,-1 0-1,2 0 1,-9 0-1,1 0-1,-6-4-1,0 4 2,6 0 0,-6 0 2,-1 0-1,0 0-1,1-4 0,0 4 1,-1 0 0,8 0-1,-8-4 0,7 4-1,-7-4-1,8 4 2,-1-4 0,0 4 0,0-3 0,0 3 0,6-4 0,-12 4 0,6-2 1,-6 2-1,6 0 0,-6-5 0,-7 5 0,-1 0 1,9-3-1,-15 3-1,7 0 1,0 0 0,-8 0 0,2 0 0,1 0 0,5 0 0,-7 0 1,1 0 0,0 0-1,5 3 0,-5-3 0,0 0 0,-1 0 0,7 0-1,-1 0 0,2 0 1,0 0 0,-1 0-1,0 0 1,-1 0 0,1-3 2,1 3-1,-14 0-2,6 0 0,1 0 0,-1 0 1,-5 0 0,5 0 0,7 0-1,-6 0 0,-2 0 1,16 3-1,-8-3 1,7 0-1,-1 0 1,1 0 0,5 0 0,1 0 1,-5-3-4,5 3 1,-7 0 0,7 0 2,-7-4-1,1 4 1,-1 0 0,1 0 0,-1 0 5,-5-5-1,-1 5-2,-6 0-2,6-3 1,-7 3-2,1 0 1,0 0-2,-8 0 1,8 0 0,6 0 0,-7 0 2,1 0 0,6 0 0,1 0 0,-3 0 0,3 0 0,-1 0-1,7 0 0,-7 0 0,6 0 0,-5 0-1,-1 3 1,6-3-2,-5 0 1,-9 0 1,2 5 0,-6-5-1,-1 0 0,-1 0 2,2 0-1,-8 0 0,0 0 0,1 0 0,-1 0 0,-6 0 0,0 0-1,0 0-1,0 0 0,7 0 0,-7 0 1,7 0-1,-2 0 0,3 0 2,-1 0 0,5 4 0,-6-4 1,8 0 1,-1 0-1,0 3 1,0-3-1,0 0 0,-1 0 0,2 0-1,-1 0-1,-6 0 1,-1 0 1,0 0-1,-6 0 0,7 0 0,-7 0 0,7 0 3,-7 0-1,0 0 0,0 0-1,0 0 0,0 0 0,0 0 2,0 0 1,0 0 1,0 0 5,0 0 6,0 0 7,-7 0 10,7-3 8,-7 3 6,7 0 2,0-4-1,-6-1-5,6-1-7,0-2-5,0 1-10,0-4-10,0 4-5,0-4-6,0 0 1,0 0-1,0 0 0,0 0-1,-6 1 1,-1-2 1,7 1-1,-6-3 0,-1 2 0,0-2-1,0 2 2,2-3 1,-2 1-1,7 3 1,-8-7-2,3 4 0,5-2 1,0 2-1,-6-1 0,6-4-1,-7 9 0,7-5-3,-7 4 4,7-3 0,0 3 0,0-5 1,0 7-1,0-7 0,0 5 2,0-3 1,0 3-3,0-3-1,0-1 0,0 3 0,0-2-1,7 3 1,-7-4 0,0 4 1,0 0 0,0 0 0,0 0-2,0 1 2,0-2 0,0 5 0,0-4 0,0 0-1,0 4 1,0-4 1,0 3 0,0-2-1,0 2 1,0-3-1,0 0 0,0 3 0,-7 2 0,7-2 0,0-3 0,-6 3-1,-1 1 1,7-3 0,-6 2 1,0 1 0,6-4 0,-8 4-1,2-1 1,6 1 0,-6 0 0,0-1-1,-1 1-4,7 2 3,-8-1 0,8 3 1,-5-2 0,5 2 1,-7-1-1,7 0 0,-7 0 0,7 2 2,-6 2 1,6-5 5,-7 5-3,1-3-2,0 3 0,-8 0 0,8 0-2,-7 0-1,7-4 0,-1 4-6,0 0 4,1 0-1,-8-3 2,1 3 0,1 0 1,-1 0 0,-6 0 0,-1 0 1,-6 0 1,-1 0-1,-5 0 1,6 0-1,-13 0 1,6-4 0,-13 4-1,8 0-1,-2 0-2,-5 0 3,-7-4-1,0 0-2,-1 4-1,-5-3 2,-1-1 0,0 4-1,-6-3-1,7 3 0,-8-4 0,8 4 3,-1 0 0,0-3 0,8 3 0,-1-4 1,-1 4 2,1-5-2,-1 5 0,8 0-1,0-3-1,-1 3 1,1-3 0,-1 3 1,1 0-1,5-4 0,0 4 0,2-4 0,-1 4 0,0 0 1,0 0-1,6 0-1,-6 0 1,13 0 0,-6-3 0,-1 3 0,7-3 0,-1 3 0,-5 0 1,6-5-1,0 5 0,-1 0 0,2 0 1,-8-4-1,7 4 0,-7 0-2,8 0 2,-8-3 0,0 3 0,0 0-1,1 0-1,-7 0 1,7 0 1,-1 3 1,1-3 1,-8 4-3,7-4 1,-5 5 2,5-5-2,1 0 0,-7 3 0,6-3 0,7 0 0,-6 3 0,-1-3 0,7 0 0,-7 0 0,1 0 0,-8 0 0,1 0 0,0 4-1,0-4-2,-6 0 1,6 0 1,-1 0 1,-5 0 0,12 0 0,-7 0 1,8 0 0,-1 0 1,1 0 0,6-4-1,7 4-1,-7 0 2,6 0-2,1 0-2,-7 0 2,6 0 0,0 0 0,1 0 0,-1 0 0,7 0 0,0 0 0,7 0 1,-7 0-1,6 0-1,0 0 1,0 0 0,2 0-1,-2 0 0,-1 0 0,3 0-1,-2 0 2,7 0 0,-6 0-1,0 0 0,-1 0 0,0 0 1,1 0 0,0 0 1,-2 4-2,2-4 1,0 0 0,-1 4 0,1-4 0,-2 0-1,3 0-1,-2 3 2,-5-3 0,4 0-2,-4 3 1,5-3 1,0 0 0,1 5 0,0-5 1,6 0-1,0 0-1,-7 4 1,1-4-2,6 3 1,-7-3-2,0 4 2,-5-1-3,5 1 1,0-1 1,0 5 0,-5-8 0,4 7 1,3-3 0,-2-4 0,1 3 0,0 2 0,-8-3 1,2 2 0,5 0 1,0 3-1,1-2-2,-1 2 1,-7-5 0,8 6-3,0 0-1,-1-4-1,-6 3-1,7 0 0,0 1 0,6-1 0,-7 0 1,1-3 3,-1 3 0,0-3 1,7 0 1,0-1 1,-6 1 0,6-1 1,-6 1-2,6-4-1,-7 3 1,7 1 1,0 0-2,-7 0 2,7-1-1,0 1 1,0 4 0,0-6 0,0 6 1,0-1-1,7 1 0,-7 0 0,7-2-2,-1 6-1,0-5 3,8 0-2,-8 1 0,7-1 0,-7 0-3,7 0 1,0 1 3,-7-1 2,8-3-2,-1 6 1,-6-2 0,0-1 0,5 1 2,-6-1-2,2 0 0,-2 4-2,7-3 0,-8-1 1,3 3 0,-1 2 1,-2-5 0,2 5 0,0-5 1,0 3 0,-1-2 1,0-1-2,-6 1 0,7-2-1,-7 2 1,7-4 0,-7 3 0,6 1 0,1 0 1,-1 1-1,0 0 0,1-2 0,0 4-1,5-4 2,-4 5-1,4-2-1,-5 1 0,6-1 2,0 2-1,-1-1 1,2 0-1,-1-4 0,6 8 0,-12-4 4,13-5-1,-8 6-2,-5-1 0,6-3 1,-6 3-1,-1-5 1,1 6-2,-1-5-2,1 1 0,-7-1 1,6 0 0,-6 0 0,0 1 1,0-1 0,0 0 2,0-4-1,0 6 1,-6-1-1,6-5 0,-7 4 0,7-3-1,0 3 0,0-3 0,0 0 0,-6-1 0,6 4 0,-7 0-1,7-3 1,-6 4 0,-1-1 0,7 0 0,-6 0 0,6-3 1,0 3 0,-7 1 1,0-2-1,7-1-1,-7 2 0,2 0 1,5-3-1,0 3 1,0-3-1,0 4 0,0-4-1,0-1 1,0 1 0,0-2 0,0 6 0,0-8-1,0 8 1,5-4 0,-5-4-1,0 3 1,0-3-1,0 0-1,0 4 1,0-4 1,0 0 0,0 0 2,0 0 2,0 0-1,0 0 2,0 3 1,0-3 0,-5 0-1,5 0-1,0 0 0,0 0-1,-7 4-2,-1-4 1,3 3-1,5-3-1,-7 4 0,7 0 0,-6-4-1,6 4 0,-6-4 0,6 3 0,-7-3 0,7 4 0,0-4 1,0 4 0,0-4-1,0 3 1,0-3 0,0 0 0,0 0-1,-7 3 1,7-3 0,-6 5 0,6-5 2,-6 3-1,-2 1-1,-4 0 1,5-1 1,1-3-2,-2 4 0,8-4 0,-5 3-1,-2 1 1,7-4-1,0 4-1,-7-1 0,7-3 2,-5 4-1,5 1-1,0-3-1,5-2-1,-5 5-3,7-3-14,0 2-26,-2 0-32,9 0-64,-7-4-142,5 4-108,-4-4-60</inkml:trace>
  <inkml:trace contextRef="#ctx0" brushRef="#br0" timeOffset="39615.77">15815 13126 115,'-6'-8'366,"-1"5"-120,1-1-106,-7 1-55,6-1-25,1 1-11,6-1-5,-6 0 0,-1 4 3,7-4-2,-7 1-4,7-1-2,-6 4-2,6-4-3,-7 1 1,7 0 1,0-2 1,-6 1 1,6 1-1,0-2-3,0 3-5,0-2-2,0 1-1,-7 3-6,7-5-4,0 5-4,0-3-1,0 3-4,0 0-2,0 0-2,0 0-4,0 0 0,0 0-1,-6 0-1,6 3 0,0-3-1,-7 5 2,7 2-1,0 0 2,0 5-1,0-2 0,7 5 0,-7 3 1,6 0 1,-6 4 0,0 4 0,7 0 0,-7 3 1,6 1-1,-6 1 1,7 6 0,-1 1-1,1-6-1,0 9 1,-1-5-1,0 5 1,1-5 0,0 1 0,-1-1-1,0-2 1,1-2 0,-1-2 0,1-1 0,0-4 1,-1 2-2,0-6 0,-6 1 1,8-4 0,-2-3-1,0 1-1,0-7-1,1 3-6,0-4-5,-7 2-10,6-6-11,-6-1-14,0 1-13,7 0-20,-7 0-25,6-4-39,-6 0-93,0-8-119,0 1-69</inkml:trace>
  <inkml:trace contextRef="#ctx0" brushRef="#br0" timeOffset="40351.78">14408 12917 161,'0'-12'354,"6"6"-126,2-2-96,-3-3-55,8 4-28,-7 0-16,15-4-8,-9 3-5,2-3-2,6 5-5,-1-3-2,6-1-1,-4 3-3,5-1-1,-1 1-1,8-4 0,0 4-3,0-5 2,6 5-2,-8 1 1,15-6 1,-6 4-1,-1 1 1,0 0-2,0 0 1,6 2-1,8-1-1,-8 2-1,1 0 1,7 1 0,-2-1-2,1 4 1,7-4 0,0 4 0,12 0 0,-6 0 0,7 4 0,0-4 0,-1 4 1,8-1 0,-1 1 1,6 0 0,1-1 1,-6 0 0,5 2-2,-6 2 1,1-4 0,-8 1 0,8 3-2,-8-3 1,0 0-1,-5 3 0,-1-2 1,-6 1 1,0-3-1,-8 5 0,2 0-2,-8-4 0,1 3 1,-7-5 0,7 6 0,-7-4-1,-2 4 1,4-1-1,-8-3 3,-7 2-1,-1 3 0,0-3 1,-4 2 1,6-1 1,-9 4 1,-4 0 0,6 0 1,-7 1-1,-1 1 1,2 3 1,-2-5-2,-5 4 0,0 2-1,6-2 0,-7-1-1,7 5-1,-6-1 1,-1 1-1,8-5-2,-8 5 1,0-1 0,7 0 1,-6 0 0,-7 1-1,0-4-1,0 4 2,0-2 0,0-2 0,0-1-1,0 1 0,0-3 1,-7-2 1,7 1-1,-6-3 1,6-1 1,-7-4 2,7 1 1,0-1 1,-6 1 5,6 0 2,-6 0 3,6-4 0,0 0 1,-8 4-3,8-4-1,-6 0-2,6 3-3,-6-3-3,-1 3-3,1 2-3,-1-1-1,-6-1 0,0 4 0,6-3 0,-5-1 0,5 1-1,0 4 0,1-5 2,0-3 0,-1 4 0,1-1 0,-1 2 1,0-5-2,7 0 2,0 2-2,0-2 0,0 0-1,0 0 1,0 0-1,0 4-1,0-4-1,0 0-1,0 0-5,0 0-10,0 0-14,0-4-17,7 4-26,0 0-43,-1-2-60,7-6-140,7 1-88</inkml:trace>
  <inkml:trace contextRef="#ctx0" brushRef="#br0" timeOffset="41273.8">15158 12869 182,'0'0'164,"0"-3"-51,0-1-46,0 1-27,6 3-18,-6-4-9,5 0-8,10 0-3,-3 1-2,2-1-3,-1 0-1,-1 1-6,2 3-10,-3-3-13,-3 3-23,-1 0-26,-7 0-25,5 0-30</inkml:trace>
  <inkml:trace contextRef="#ctx0" brushRef="#br0" timeOffset="44522.34">15535 12661 144,'0'-4'255,"-6"4"-67,6-3-59,-8 3-49,8 0-28,-5-4-18,5 4-9,-7 0-6,7 0-2,-6-4 0,6 4 1,-7 0 2,7 0-1,-6 0-1,0-4-2,-2 4-2,8 0-1,-12 0-4,5 0-2,0 0-2,1 0-4,-7 0 0,13 0 0,-6 4-1,6-4-1,-7 0 0,7 0 0,-8 0 1,8 0 0,0 0 1,0 0 3,0 0 5,0 0 5,0 0 8,0 0 8,0 0 7,0 0 6,8-4 3,-8 4 3,7 0-1,-7 0-2,0 0-6,0 0-1,0 0-7,6 0-7,-6-3-5,0 3-5,7 0-4,-7 0-4,0 0-2,6 0-6,-6 0-1,0 0 0,6 0-1,-6 0 1,0 0 0,7 0 1,0 3 1,-7-3-1,6 0 1,0 4 0,8-4 1,-8 4-1,1-4 1,6 4-2,-8-1-1,15 4 1,-6-3 1,6 3 0,-1 1-1,7-1 1,-6 0-1,12 1 1,-5 2 1,-2 1-1,8-3 0,0 4 1,-1-3-1,1 3 0,-1-1 2,-6 0-1,7 0 0,-7 0-1,7-1 0,-7 2 0,-1 2 0,-5-2 0,0-2-2,-1 1 1,-5 0 0,-2 3 1,1-2-1,0-1 0,-7 0 1,8-4 0,-7 4 0,-1 0 1,0 1 0,1-2 0,0-3 0,-1 5-1,0-2 0,-6 5 1,7-3 2,-7 2-1,7-2 0,-7 2 0,0 1 1,6 2 0,-6-2-2,7-1 0,-7 1-1,0-1 0,6 3 1,-6-3-1,6 1 0,-6-1 0,7 1 1,-7 0 0,6-5 0,-6 5 0,0-1 0,7-3-1,-7 4-1,0 0 1,0-4 0,0 0 1,0 3-1,0-3 0,0 0 0,0 3 0,0-2 1,-7 3 0,7-5 0,0 6-1,-6-2 1,-1-3 1,1 3-1,0-2 2,-7 3-2,-1-1-1,8 1 1,-7-5 1,0 5-1,0-4-1,6-1 1,0 2 0,1-1 1,-7 0-1,6 1 0,-5-2 0,6-3 0,-8 5 1,1-2-1,0 1 0,6 0 0,-5-3 0,-2 3 0,1-1-1,7 1 0,-7-3 1,0 4 1,-1-6-1,2 5 0,-1-3-1,-7 3 0,8-1 1,-2-2 2,-6 3-1,14-4-1,-7 5 0,-7-6-1,8 2 1,-2 3 0,2-3 1,-2-2-2,1 6 0,1-5 0,-8 1 0,7 2 1,-7-3 0,-6 5 1,6-5 0,1 3 0,0 2-1,-8-5 0,8 0 0,-1 1 1,1-1 0,0 0-2,5 0 0,-5 1 1,-1 0-1,0-2 0,8-1 0,-2 2 0,-5-4 0,13 1 0,-9 0 1,4 3-1,-3-3 1,8-1-1,-7 1 1,-7-1 2,8 1-2,-2 1 0,2-2 0,-8 4 1,0 0-2,1-4 0,5 6 0,-5-6-2,-1 4 2,1-3 0,6-1 0,-7 5 0,7-4 2,-7-1 0,8 1-1,-8 4-1,7-6 0,0 2 0,-1 0 0,9-4 0,-1 4 0,-3-4 0,4 3 0,5-3 0,-6 0 0,6 0 0,0 5 0,-7-5 0,7 0 0,0 0 0,-7 3 0,1-3 0,-1 0 0,1 4-1,6-4 0,0 0-1,-6 2 1,-1-2 0,0 5 1,7-5 0,-6 3 1,0-3 0,-2 0 0,1 4 1,7-4-1,-5 0 0,5 4 1,-7-4-1,7 0-1,0 0 0,-7 4 0,7-4-1,-6 0-1,6 0 2,0 3-1,-6-3 1,6 0 0,0 0-1,0 0 1,0 0 0,0 0 1,0 0-1,0 0 1,0 0 1,0 0 2,0 0 3,6 0 7,-6 0 4,0 0 5,0 0 2,6 0 3,-6 0 1,0 0 0,0 0-3,0 0-6,7 0-5,-7 0-4,0 0-4,7 0-1,-7 0-4,0-3 0,0 3 0,0 0-1,0 0 0,5 0-1,-5 0 0,0 0 0,7-4 1,-7 4-1,8 0-1,-2 0 1,0-4 0,8 4 0,5-4 0,-6 1 0,14-2 0,-2-1 1,1-2 0,6 1 1,1-1-1,-8 1-1,16 0 1,-8 0 0,-1-1 0,1-2 0,-1 3 0,-6-5 0,7 5-1,-7 0 1,-1-1 0,1-3-1,1 4 1,-9 0 0,10-4 0,-9 4 0,0 0 1,1-1 0,6-4 0,-6 5 1,-1-3-2,0-2 0,8 1 2,-8 5 0,1-6-2,-1 1 2,7 0-2,-6-3 0,-1 3 1,7 0-1,-6-3 0,-1 2 0,1-3 0,6 0 0,-6 1-1,-7-1 0,7 1 1,-1-1 0,-6 0 0,6 1 1,-5-1-1,-2 1 0,2-1 0,-1 4 0,0-4 0,0 4-1,-7-4 1,0 5 0,1-1 1,0-4 0,-1 5-1,0-2 1,-6-3 0,7 0-2,-7 4 0,7-3 0,-7 3 0,0-3-2,7 2 1,-7-3 0,0 1 0,0 3 2,0 0 0,0-1 0,0 2 0,0 3 1,-7-5-1,7 2-1,0-1 1,-7 0 0,7-1 1,-7 2-1,1 3 1,0-5 0,-1 2-1,0 3 2,-5-5-2,6 1 0,-8 0 0,1 4 4,0 0 3,6-5 5,-5 5 6,-2-1 0,-5 1-1,6 0 3,-6 0-1,-1-1-4,0 1-3,1 0-6,5 0-3,2-1-1,-2 5-1,8-5 0,-7 5 0,7 0-1,-8-2-1,8 1 1,-6 1 1,4-2-1,-4 3 0,-2-2 0,8 0-1,-7 0 0,0-3 0,0 3 0,-7 0 0,1-3 0,-1 0-1,0 4 0,1-1 1,0-4-1,6 5 1,-7-1 1,-6-3 0,13 4-1,-7-1 1,0 0 0,0-3 0,2 3 1,-1 0 0,5 1-1,-6 0 0,1-2-1,6 1 0,-6 1 0,-1-2-1,0 3-1,1-2 0,-1 1 0,-6-2 1,7 2 0,4-1 1,-2 0-1,-3 0 1,7 2 0,-7 2 1,7-5-1,0 2 1,-7-1-2,7 4 1,-7-3 1,8-1-1,-2 0-1,2 4 0,-1-4-1,-1 1 2,2 3 0,-3-4 0,10 4 0,-8-3 0,6 3 0,1-4 1,-1 4 2,1-3-2,-7 3-1,0-4 0,7 4 0,-9-4 0,3 4 0,-1-4-7,0 1 2,-7 3 3,8-4 0,-8 0 1,1 1-1,-2 0 1,1 3 1,2-5 5,5 5-3,-6-4 0,5 4-2,-5-3 0,-1 3 1,7-3-1,-6 3 0,5-4-1,2 4 1,-1-4 0,6 4 1,-6 0 1,-1-3-2,8 3 0,-6 0 1,-3-4 0,10 4 1,-2 0 0,1-4-1,0 4-1,-8 0 0,8 0 0,6-4 0,-6 4 0,-2 0-1,2-4 1,0 4 0,6 0 0,-7 0 0,1 0 0,-2-4 0,2 4 0,6 0 1,-13 0 0,8-2-1,-3 2-1,-4 0 1,5 0 0,-6-4 0,0 4-1,0 0-1,0 0 0,0 0 1,-1-3 1,-6 3-1,8 0 1,0 0-1,-8-5 1,7 5-1,-7 0 0,6-3 2,-5 3-1,6-4 0,-6 4 0,6-4-2,-6 4 1,5-4 1,1 4 0,0-3-1,0 3 0,7-4-1,-8 4 0,8-3 4,0 3-1,-8 0 0,8 0 0,0-4-1,-1 4 2,7 0 0,-6-3 0,-1 3-2,0 0-1,1 0 1,0 0 0,-2 0-4,2 0 1,0 0 1,-7 0 0,6 0 2,7 0 0,-6 0-1,-1 0-3,7 0 4,0 0 1,-6 0 0,6 0-1,0 0-1,0 0 1,0 0-1,0 0 2,0 0 1,0 0-1,0 0-1,0 0 1,0-4 1,0 4 0,0 0 1,0 0 2,6-4-2,-6 4 2,0 0 1,7 0-1,-7-4-1,0 4 2,6 0-3,-6 0-1,0-3 0,7 3-2,-1-4 0,1 0-1,5 4-1,-4-3 0,-2 0 0,7-1 1,-6-1 2,6 5-1,-1-3 0,8-4 0,-8 7 0,8-7 1,0 3-1,-7 4 0,7-4-3,-7 0 1,7 1 1,-1 3 0,-6-5 0,13 3-1,-6-2 1,5 4 0,2-3 0,5-1 0,8 0 0,-1 0 1,5 0 0,3 0 0,5-3 1,0 5-1,-6-6 1,6 4 1,0-4-1,-6 5-1,5-5 0,-11 5 0,4 0-2,3-1 0,-8-1 1,-7 2 1,7 0-1,-5-1 0,-9 4 0,8-4-2,0 4 3,0 0 2,-1-3-1,1 3 0,-1 0 0,1 0 0,-1 3 0,1-3 1,-1 0-2,7 4-1,-7-4 0,2 4 0,-2-4 1,7 3-1,-6 0-1,-1 2-1,7-1 2,1-1 0,-8 0 0,13 5 1,-6-5 0,1 1-1,-1 0 2,0 3 8,0-2-2,0-3-3,0 2-1,0-1-1,1 5-1,-1-8 0,-1 4 0,-5 0-8,7 0 3,-2-1 2,1-3 0,1 4 0,-7-2 1,-1 3 1,7-5 0,-7 3 0,-5 1-1,5 0 1,-6-4-1,1 4 0,-1 3 1,6-3 0,-13 2 0,7-1-1,1 2 0,-8-4 0,8 5 1,-2-1-1,-5 1 1,6-1 0,-1 0-1,-6 0 1,8 4 0,0-3 4,-8-2-3,8 6 1,-8-4-2,0 3 0,1-1 0,-7-2 0,7 3 0,-9 0-3,-3-4 3,4 4 0,2 0 0,-9 3 0,4-3 1,-3 0 1,0 1-1,0-2 1,1 2-2,0-1 0,-1 0 1,-6 0 1,7-1-2,-1 2 0,-6-2 0,6-3 0,-6 5 1,0-5-1,0 3 2,0 2 1,-6-4 0,0 3 1,-7 0-2,6 0 1,-12-1 0,4 2-1,4-2 0,-9 5-2,1-4-1,-1-1 1,0 2 0,1-1 0,-2-3-1,1 3 0,2 0 1,-1-4 0,-1 4 1,1-4-1,-1 0 0,6 4 3,-6-3-1,1 3-1,7-7 0,-8 3 1,7 0-1,7 0 0,-8 1-1,2-5-1,5 4-1,-6 0 1,7 2 0,-7-6-1,-1 4 1,2 1-1,-2-1 1,2 0 1,-3 0 1,3 1-1,0-1 1,-3 1-1,4-2 1,-3 2 2,1-1-2,0 1-1,6-4 0,-5 3 0,6-4 0,-2 1-1,8-1 0,-7 1-1,2 0 0,5 0 0,0-4 2,-7 3-2,7-3 0,-8 4 2,8-4 0,-5 4 0,5-4-1,0 3 1,-7-3 0,7 3 2,0-3-1,-6 5-1,6-1 0,-6-1 1,6-3-1,0 5-1,0-5 1,0 0-1,0 0-1,0-5 0,0 5-3,0 0-2,6 0-1,-6 0-4,0 0-5,6-3-9,1-1-17,6-1-21,6 2-31,1-4-27,6 0-29,1-1-38,-1-3-52,-2 4-85,10-4-101,-1 0-59</inkml:trace>
  <inkml:trace contextRef="#ctx0" brushRef="#br0" timeOffset="45212.36">17099 13254 7,'-13'7'45,"7"4"4,-7 0 4,-1 1 7,2-5 5,-8 3 3,6 2 5,9-5-1,-15 5-8,6-5-2,2 3-2,-8 2-3,-5-2-10,5 1-5,0 0-9,-6 1-6,7-2-4,-7 1-6,6 0-3,-7 0-5,9 1-3,-9-2-1,-5 5-3,6-1 1,-1 1-1,-5-1-1,-1 1-1,0 0 1,1 3-3,-6 1-13,-3-4-32,3 3-55,-8 1-130,-6-2-109</inkml:trace>
  <inkml:trace contextRef="#ctx0" brushRef="#br0" timeOffset="48509.58">5160 12880 187,'0'0'275,"0"0"-65,0-4-56,0 4-38,0 0-25,0 0-15,0-3-10,0 3-13,9 0-12,-9 0-8,6 0-9,-6 0-6,0 0-4,5-4-2,-5 4-3,0 0-2,0 0-2,0 0-2,0 0 0,0 0-2,0 0 0,0 0-1,0 0 0,0 0-1,0 0 1,0 0-1,0 0 0,0 0-1,0 0 1,0 0-3,0 0-1,8 0 1,-1 4 0,-7-4 0,12 0-2,1 3 3,1 1-1,6 0 3,-3 0 0,11-1-1,-2 2 2,0-2 0,7 3 0,4-2 0,-3 4 0,-2-4 0,8 3 0,-1 1 2,-6-2-2,5 3 0,8-3 1,-7 5 0,0-3-1,7 3 0,-7-4 0,7 4-1,-1 0 2,-6-1 0,7 2 0,-7 3-1,7-5 1,-7 5 0,-7-4 0,7 4 0,-6-4 0,-1 4-1,0 0 1,2-1 0,-9 1 0,7 4 0,-5-5 1,-1 1-1,-6 2 1,6 2 0,1-1-1,-8 1 0,7 2 1,-6-3 0,-1 1 0,0 3-1,1-4 0,-8 1 0,9 2 1,-9-2-2,2 3 0,-1-5 1,-1 2-1,2 0 0,-2-4-1,1 3 1,1-4 0,-8 5 1,1-5 1,0 6 0,-7-3 0,6 2 1,-6-1 0,-6 0 0,6 0-2,0 1 0,-7 2 0,0-1 0,7 1-1,-6-3 0,-1 4 0,-5-4 0,4 1 1,-4 0-1,-2-1 1,2-3 0,-1 2 0,-1-2-1,-4-1 1,3 5 0,3-4 1,-8-1-1,8-3 0,-8 5-1,7-7 1,-7 3 0,7-1 0,-7 0-1,7 1 1,-6-2 1,0 0-2,-1 2 1,1-1 5,-2 0-3,1 0-1,-4-1 1,4-2-2,0 4 0,1-5 2,-8 3-2,7-2-6,8-1 5,-8 1-1,8-5 0,4 5 1,-4-5 0,-1 1 0,-1 3 0,2 0 0,-8 1 1,0-1 0,1 5-1,-7-6 0,6 5 1,-6-3 0,1 3 1,-1-4 0,6 4-2,-7-3 0,-5-2 0,13 6 1,-7-5-1,6 0 0,0 1 0,1-5 0,-1 5 0,0 0 0,8-2 0,-8-2-1,14 3 0,-7-3 1,-1 0-1,2 0 0,5-2 1,0 4 0,1-4 1,-7 2 1,0-1-1,6 1-1,-5 0 0,5 0 1,-6 0-1,7-4-1,-1 3 1,0 0-1,7-3-2,-6 0 2,-1 5 1,1-5 0,6 0 1,0 0 0,-6 2 0,6-2 1,0 0 0,0 0-2,0 0 1,0 0-1,0 0 0,0 0 1,0 0 1,0 0-1,0 0 1,0 0 2,0 0-1,-8 0-1,8 0-1,0 0 0,0 0-1,0 0-2,0 0-4,8 0-10,-8 0-22,6-2-28,-6 2-50,6-5-96,7-5-138,-6 2-89</inkml:trace>
  <inkml:trace contextRef="#ctx0" brushRef="#br0" timeOffset="50060.8">5110 12792 109,'0'-3'316,"0"3"-68,-6 0-64,6 0-54,0-5-35,0 5-27,0 0-15,0 0-16,0 0-13,0 0-11,0 0-7,0 0-4,6 0-3,-6 0-2,6-2-1,-6 2-1,0 0-1,7 0 1,-7 0 1,6 0 0,-6 0 2,13 0 0,-6 0 0,4 0 1,-2 0-1,2 0 1,4 0 0,-3 0 1,1 0 0,7 0 0,0 0 0,-1-4 0,1 4 1,0 0-1,-2-3 1,9 3 0,-1-4 0,0 0-1,7 0 2,-1 0-1,-6 0 2,7 1-2,6-1 2,-7 2-2,8-3 0,-1 2 0,0 3 0,-1-4-1,2 0 0,-1 0 0,0 4 0,0-3 0,0-1 2,0 0 1,0 4-3,7-3 1,-7 3-1,-7-3 1,8 3-1,-7-4 0,-1 4-2,0 0 0,1 0 2,0-5 0,-1 5 0,0 0 0,1 0 1,0-3 1,-1 3-1,8 0 0,-7 0-1,5-3 1,1 3-1,1 0 0,4 0-1,-4 0 1,6 0 0,-2 0 1,3 0 1,-2 0-2,8 0 0,-7 0 0,-1 0 2,1 0-2,-1 0-1,-6 0 0,-5 0 1,4 0 0,6 0 0,-3 0 0,-2 0 0,0 0 0,-7 3 1,1-3 0,-1 0-1,8 0 0,-7 3 1,-1-3-1,7 0 0,-6 5 0,5-5-1,2 4 1,-1-4-1,0 3 0,1-3 0,-8 3 0,0 1 0,1 0 1,0-1 0,5 1-1,-5 0 1,7 0 1,-8-1 1,7 2 0,-13-3-1,7 5 0,-1-3 0,-5 0-1,5 0-1,1 4 1,-1-5 0,1 1 0,-7 3-1,6-4 1,1 5 0,-1-1 1,1 1-1,-1-2 0,1 3 1,-1-3-1,2 2 1,-9-5-1,8 5-1,-7-1 1,0-3 1,0 3 0,0-4-1,-8 1 0,2 4 0,7-5 1,-14 2 0,7 2-1,0-1 0,-1-2 0,1 4 0,-1-1 2,0 1-2,8-2 0,-8 3 2,8-3-2,-1 2 2,-7 3-1,7-4-3,0 0 1,-6 0 2,5 1-1,-5 3 0,6-3 2,-6-2-2,-1-2 1,-5 3 3,5 1-2,-6-2-1,0 2-1,1-4 0,-2 4 0,1-1 1,0-3-1,0-1 0,-7 5 1,8-4 0,-8 3 0,8 0 1,-2 0-1,-5 1-1,6-1 1,0 1 0,-7-2 1,8 5-1,-2-3 1,-5 3-2,6 1 1,-6-6 1,5 5 0,2 1 0,-8-5-1,7 3-1,0-2 1,-6 3 1,6-3-3,-6-2 1,-1 2 0,6-1-1,-12 1 1,14-1 0,-14-4 0,6 4 0,1-3 3,-7 4-2,6-4 0,-6 2 0,7 3 2,-7-6 0,0 4-2,0-3 0,0-1 1,0 1-1,6 4 0,-6-5 0,7 1-1,-7-1 1,0 2-1,6-3 0,-6 2 0,7 0 1,-7-4-1,0 4 0,0-4 0,0 3 0,0-3 1,0 0-1,0 0 2,0 4 0,0-4 1,0 0 1,0 0 3,0 0 3,0 0 6,0 0 5,0 0 3,0 0 3,0 0 2,0 0 4,0 0 0,0 0-1,0 0-1,0 0 1,0 0 0,0-4 3,7 4 2,-7 0 3,0 0 5,0 0 2,0-3 4,0 3-1,0 0 0,0 0-3,0-4-5,0 4-7,-7 0-6,7 0-5,0-4-9,0 4-6,-7 0-2,7 0-5,0 0-3,0 0-2,0 0-12,0 0-21,0 4-25,7-8-33,-7 4-39,0 0-56,0-4-89,7 4-146,-1-7-90</inkml:trace>
  <inkml:trace contextRef="#ctx0" brushRef="#br0" timeOffset="52391.57">5826 14474 69,'0'0'149,"7"-4"-24,0 4-23,-7 0-22,6 0-18,-6-4-17,0 4-13,6 0-13,-6 0-9,7 0-4,-7 0-5,0 0-1,7 0 0,-7 0 0,0 0-1,6-3 1,-6 3 1,6 0-1,-6 0 0,7 0 2,-7 0 0,0 0 2,7 0 1,-7 0-1,6 0-1,-6 0-1,7 0 0,-1 0-1,0 0 0,8 0 0,-2 0-1,2 3 0,5-3 1,1 0 0,0 0 1,5 4 0,-5-4 0,6 0 2,7 0 2,-7 4 1,6-4 1,1 0-1,-1 0 1,7 0 1,-7 0 2,2 0-3,5 0-1,-1 0-1,2 0-1,-1 0 1,7 0 1,-7 0 1,6-4 4,2 4 2,-2 0 1,6-4 5,-5 1 1,0-1 5,6-4 0,-6 6-1,-1-2-3,1-4-2,-1 5-1,0-5-4,-5 4-3,0 2-3,-9-6-3,9 4-1,-1 0-2,-8 1-1,10-5 0,-2 5 2,0-1-3,7-3 2,-7 3 0,6-4-1,1 5 1,-1-4 1,1 3 0,-7-4-3,7 1 3,-7 4-1,7-4 1,-7-1-1,6 1 0,-13-1-1,8 4 0,-7-3 0,-7 4 1,7-4-1,-1 3 1,1 0-1,-8-3 0,2 3 2,-2 1-1,-5-1-1,0 0 1,-2 1-1,2 3-2,-7-5 2,7 2 1,-7 3-2,1-3-1,-2 3 2,2-4 2,-8 4 1,7-4 3,0 1 5,-1 3 5,9-4 3,-1-4 5,-1 8-1,0-8 1,0 6-3,1 2-3,-6-4-4,5 1-5,-6-2-5,0 2-5,7 3 2,-8-4 0,1 0-2,1 0 0,-2 4-1,-4-2 2,4 2 0,2-5 3,-8 2-4,7-1 2,0 1 4,5-1 2,2-4 1,-6 5-1,6-4 2,0 3-1,-2-3 1,-4 2-1,5-1-3,1-2-2,0 5-2,-8-5 1,8 4-2,-7-3 0,0 4 0,0-1-1,0-3 0,-1 3 0,-4 0 0,4 1 1,2-4 2,-8 0 3,8 3 0,-8-4 0,7 0 2,0 1 1,-7 0 2,7 4 2,-8-5 2,10 4 1,-10 1 3,-5-1 1,8 4 3,-1-4 1,-1 1-2,0 0-1,7-6-3,1 3-4,-2-2-3,8 1-2,-7-1-3,-1 1-3,2 0-2,-8 0 1,8 3-1,-8-3 0,1-1-1,-1 4-1,7-2 0,-6 2 1,-1-4 0,1 4-1,-7-3-1,7 3 2,-1-2 0,7 1 0,-13-2-1,7 4 1,-1-5 0,-1 5 0,3-1-1,-8-4 1,6 5-1,1-4 0,0 0 0,-1 3 0,0-4 0,2 5 0,-2-5 2,0 2-1,0-2-1,1 1 0,6-1 0,-13 0 1,13 2 0,-13-3 0,6 3-1,2 2 0,-8-3 2,6 3-1,-6 0 0,6 0 1,-6-3-1,0 4-1,6-4 0,-6-1 2,8 1-1,-8 0 0,6 0-2,0-1 0,-6-3 0,7 3 0,-1 1 0,1 0 1,-7-4 0,0 3-2,7 1 2,-7-1 1,0 1 1,0 0 1,0 4-1,0-5 0,0 4 1,0 1-1,0-1 0,0 1-1,0-2-1,0 5 0,0-2-1,0-2 1,0 0-3,0 0 3,0 1 0,0 3 0,0-4 0,0 0-1,0 0-1,0 2 2,0-3 0,0 5 0,0-3 0,0-1 0,6-3-1,-6 3 1,0-4 0,0 2-1,0-3 0,0 6 0,0-4 1,6 0-2,-6 3 1,0-4 0,0 5 1,0-4 0,0 2 1,0 3 0,0-2-1,0 0 1,0 0 0,0 1 0,0 3 0,0-4-1,0 0 0,0 4 0,0-4-1,0 4 1,0-2 0,0 2-1,0-5 1,0 5 0,0-3 0,0 3 0,0 0 6,0-4-3,0 4-1,0 0 0,0 0-1,0 0-1,0-3 0,0 3 0,0 0-6,0 0 3,0 0 1,0 0 0,0 0 1,0-4 1,0 4-3,0 0-1,0-4 0,6 4 0,-6-4-1,8 1 1,-2 3 0,0-4 1,1 1 1,0-1 0,-7 4 2,6-3-2,-6 3 0,0 0 0,0 0 2,0 0-1,0 0 0,0 0 1,0 0-2,0 0 2,0 0 0,0-4 0,0 4-1,0 0-1,0 0 1,0 0-1,0 0 1,0 0 0,0 0-1,7-5 2,-7 5-1,0 0 1,0 0 0,0 0 0,0 0 1,0 0 2,0 0-1,0 0-1,0 0 1,0 0-1,0 0 0,0 0 1,0 0-1,0-3-1,-7 3 0,7 0 0,0 0 1,0 0-1,0 0 0,0 0 0,0 0-1,0 0 1,0 0 0,0 0 0,0 0-1,0 0 0,0 0 1,0 0-1,0 0 0,0 0 2,0 0 1,0 0-2,0-3 0,0 3 1,0 0-1,0 0 0,0-4 2,0 4-3,0 0 1,0 0 0,0 0 0,0-4-1,0 4 1,0 0 0,0-4 0,0 4 0,0 0 0,0 0 0,0 0-1,0 0 1,0 0 0,0 0 0,0 0 0,0 0 0,-6 0-1,6 0-3,0 0-1,0 0-3,0 0-1,-7 4-5,7-4-1,0 0-4,0 4 2,0-4-1,0 0 3,0 0 3,0 0 0,0 4 3,0-4 2,0 0 2,0 0 1,0 0 0,0 0 1,0 0-2,0 0 1,0 0-2,0 0-3,0 0-3,0 0-8,7 3-9,-7-3-19,0 0-13,6 3-16,-6-3-19,7 5-23,-1-5-39,0 4-52,1-4-88,0 0-76</inkml:trace>
  <inkml:trace contextRef="#ctx0" brushRef="#br0" timeOffset="52546.13">9938 13302 290,'0'0'264,"0"-5"-72,0 5-67,0 0-47,0 0-35,0 0-26,0 5-20,0-5-17,7 0-15,-7 3-16,6-3-18,0 4-24,-6-4-28,7 3-36,-7-3-46</inkml:trace>
  <inkml:trace contextRef="#ctx0" brushRef="#br0" timeOffset="53298.77">9618 13397 155,'8'0'233,"-8"0"-23,0-4-26,6 4-31,0-4-20,1 2-15,6-3-16,-6 2-15,5-4-10,8-1-10,0 1-7,-1 0-2,1 0-12,-1-2-10,7 3-9,-6 2-5,0-4-5,-1 4-4,7 1-5,0-4-3,7 2-2,-7 3 0,6-2-1,7 0-1,-6 0 1,12-3 1,1 7-1,6-8 1,1 6 1,5-3-2,1-2 0,6 4-1,0-1 1,6-4-1,2 5 0,4-4 0,2 3-1,6-3 0,-1 2 1,1-1 0,6-2-1,-6 2 0,0 1-1,6-2 1,-13 0 1,0-1-1,7 4 0,-14-3 0,8 3 1,-8 0 0,-6-3 0,0 4 1,0-1-2,-6-3 0,-7 3 0,7 0 1,-6-3-1,5 0 0,-13 0 1,7-1 0,1 1 0,-8 0 2,1-1 0,0 1-2,0 0 0,-1-5 0,-6 5 0,0-1-1,-6 1 0,-1 0 0,1 0 0,-13-1 1,5 5 0,-5-4 0,-6 3 0,-2 1-1,1-1 1,0-4-1,0 5 0,-8-1 0,10 0 1,-10 1 0,2 0-1,-7 3 1,0-5-1,0 5 1,0 0-2,0 0-3,0 0-10,0 0-14,-7 0-21,2 0-27,-10 5-36,-3-2-51,-8 0-98,-13 5-142,0-1-74</inkml:trace>
  <inkml:trace contextRef="#ctx0" brushRef="#br0" timeOffset="55547.78">6009 13086 87,'0'0'288,"-7"-4"-74,7 4-69,0-4-53,0 1-32,0 3-20,0-3-13,0 3-6,0 0-4,0 0-1,0-5-2,0 5 0,0 0 3,0 0 3,-6 0 3,6 0 2,0 0 3,-6 0 2,6 0 0,-7 0 0,0 0-4,7 0-2,-13 0-5,7 0-5,-1 0-4,-6 0-3,7 0-2,-14 5-3,7-5-2,0 3-2,-6 0 0,-1 1 1,0 0 0,1 3-1,-1-3 1,0 3-3,1-3 2,0 3 2,-8 0 0,8 1-2,0 2 0,-8-5 0,8 1 2,0 2 0,-1-1-1,-7-3 1,9 2-1,-9-1 1,7 2 1,2-2-1,-9-2 0,1 0 0,0 1 2,6 0 1,-5-1-2,5 0-1,-6-3 0,6 5 0,-5-5 1,-2 4-2,1-1 0,0-3 0,0 4 0,0-4 1,-7 3 0,7-3-3,-8 4 3,9-1 0,-7-3 0,5 8 0,1-4 0,1-1 0,-1 1 0,0-1 0,-8 2 0,3 1 0,-2-2 0,1 0 0,5-1 1,-5 1 0,6 4-1,-7-6 0,1 3 0,5 2 0,-5-4-1,6 1 1,-1 4 0,1-4 0,0-1 0,1 0-1,-1 2 1,5-1 0,1-1-1,2 1 0,-2-1-1,7 1-1,-6-1 3,6-3 0,5 4 2,-4-4-2,5 4 0,1-4-1,-7 4 1,7-4-1,-1 3 1,0-3 0,1 0 0,-7 0 0,13 4 1,-6-4-1,-2 0-1,8 0-5,0 0-8,-6 0-13,6 0-17,0 0-19,6 0-28,2 0-39,-2-4-63,7 4-107,0-3-81</inkml:trace>
  <inkml:trace contextRef="#ctx0" brushRef="#br0" timeOffset="57300.71">5775 13067 92,'0'-4'282,"0"4"-59,0-3-57,0 3-42,0-5-34,0 5-24,0-2-15,0 2-11,0 0-5,0 0-9,0-4-6,0 4-6,0 0-5,0 0-2,0 0 0,0 0 2,0 0 4,0 0 2,0 0 6,0 0 5,-8 0 3,8 0 2,0 0 1,0 0-4,0 0-8,-12-3-6,5 3-9,-6 0-6,0 0-6,1 3-3,-8-3-4,6 4 0,-5-4 4,6 2 1,-6 3 3,5-2 1,2 1 2,-2 1 3,1-2-2,7-3-1,0 3-2,-2 1 0,2 0 1,0-1-1,-7 1 0,6 4-2,7-5 3,-6 1 0,-1 3 2,7-4-3,-6 5-2,6-1-2,0 0-1,0 0 0,0 1-2,0-1 2,0 5 0,0-2 2,6-1 4,-6 1 0,7-3 1,-1 1-1,8 3 3,-2-8-2,-6 4 0,8 1 1,-8-4-1,7-1 0,1 1-1,-8-1 1,7 2-1,-6-3 2,5-2-1,2 4-1,-1-4 0,-1 0 1,2 4 2,6-4 0,-1 0 0,0 0 1,0-4 0,7 4 0,1-4 3,-1 4-1,0-2-1,7-3 1,-7 2 0,6-1-2,-5 1 3,5-1 0,-6 0-3,7 0 0,-7-3 1,-1 4 0,1-4 0,0-2 2,-5 6-1,-9 0 1,2-5 1,-2 5 2,2 0 1,-1-2 6,-8-2 2,2 2 2,0 3 3,-7-2-1,6-4 2,-6 5 4,7-1 5,-7 0 3,0 0 6,0 2 8,0-3 8,0 5 5,0-7 2,-7 4-6,7-1-9,-6-4-8,-1 1-8,0 0-11,2 0-10,-2-1-5,1 1-5,-8 0 0,8 4 1,0-6 0,-8 1 0,8 2 0,0 3-1,-8-5 0,7 4 0,1-4 0,0 6 0,-8-3 0,14 2 2,-12-1 0,6 4-2,-2-3-1,2-1 0,-7 4 0,7-4-1,-1 4 1,0-4-6,-5 4 1,5 0 3,-6 0-1,0-3 2,-1 3-2,2 0 2,6 0-2,-8 0 3,2 0 0,-2 0 0,1 0 0,0 0 1,6 0 0,-5 0 0,-2 0 1,2 0-3,-1 0 1,-1 0-1,-5 3 0,6-3 1,-7 4-1,7 0 0,1-4 0,4 0-1,-4 4 1,-2-1 0,8-3 2,-7 4-2,0-4 2,7 3 0,-7-3 0,7 5 1,-8-5-1,8 0 0,-1 2 0,-6-2 0,0 4 0,7-4 1,-1 4-1,0-4 0,-5 4-1,5-4-2,0 3 2,1-3-1,0 5-1,-1-5-3,0 3 0,1 1 0,-1-4-1,1 2 0,6-2 0,-6 5-2,-2-2 0,-4 1 0,-1 1 1,6 1 1,-6-2-1,7 0-4,-1-1-5,7 1-10,-7-4-17,1 4-17,0-4-24,6 4-24,-6-4-28,6 0-49,0 0-90,0 0-109</inkml:trace>
  <inkml:trace contextRef="#ctx0" brushRef="#br0" timeOffset="58541.73">6582 13808 60,'0'-4'235,"0"4"-46,0-4-45,0 4-42,7-4-30,-7 1-25,0 3-19,7-4-11,-7 4-8,6-4-3,-6 0-5,6 4-1,-6-2-1,7 2-1,0-4 1,-7 4 0,0 0-1,6-4 1,-6 4 0,0 0-2,0 0 1,0 0-1,0 4 0,0-4 0,6 0 0,-6 4 1,0-4 1,7 2 0,-2-2-1,3 4-1,4-4-4,-5 4-7,7-4-4,5 0-6,-6 0-8,14-4-11,-9 0-17,15 2-10,-7-2-4,-6 0 2,6 0 3,-8 1 9,-3-2 11,-3 5 20,2-3 29,-8-1 23,1 4 16,-1-4 15,1 4 10,-7-3 9,0 3 1,0-3-3,0 3-8,0-4-5,0-1-10,0 5-1,0-3-6,0 3-7,0-3-4,0 3-3,-7 0-4,7 0-3,0-4 0,0 4-6,0 0-3,-6 0-2,6 0-1,0 0 0,-7 0 0,7 0 0,-6 0 1,-1 0-1,0 4-1,0-4-1,-4 0-2,-3 3-1,1-3 0,-7 3-2,0 6 0,2-6 0,-9 0-1,0 1 0,2 3 0,-1-2 0,1 2 0,-10-3 0,11 2-1,-9 2 0,0-4 0,0 3 1,1-3 1,-1 3 1,0-3-1,-5 3 0,-1-4 0,-1 5 1,-5-1 0,5 1 0,-5-5-2,-1 4 1,7-2 0,-6 1 1,6-2 3,6 0 3,-6-4 5,7 3 4,-1-3 1,1 0-1,5 0 1,-5 0 1,6 0-2,-7 0-2,7 0-2,0-3 7,0 3 4,0-4 5,7 4 3,-8-4-1,1 4 1,0-3-2,7 3-4,-1 0-9,0 0-7,-5 0-4,10 0-4,-5 0-1,3 0-2,3 3 0,-5-3 1,5 4 0,2 0 0,-2-4 0,2 3-2,4 1 1,-4 0 1,-1-4 0,7 4-1,-8 0 1,2 0 1,5-4-1,-6 2 1,6-2-1,-5 4 0,5-4-2,-6 3 2,13-3 0,-6 0-1,-3 0 0,9 5 0,-5-5 1,5 0 0,0 0-3,0 0-3,0 0-2,0 0 0,0 0 0,0 0-3,0 0-6,0 0-4,0 0-6,0 0-11,0 0-13,0 0-17,0 3-18,0-3-19,5 0-29,-5 0-55,0 0-102,15-3-84</inkml:trace>
  <inkml:trace contextRef="#ctx0" brushRef="#br0" timeOffset="59335.49">5442 13730 102,'0'0'290,"0"0"-50,-6-3-56,6 3-53,-7 0-42,-1 0-31,8-4-20,-5 4-15,-1 0-9,-8 4-10,8-4-2,0 3-1,-8-3 0,8 3-1,-7 2 0,-1-1-1,2-1 1,-2 0 0,2 1 0,-1-4 0,-2 4-1,4-1 0,-3 2 1,2 2 0,-2-3 0,8 0 0,-7 2-1,7 2 1,-1-1 0,-6 1-1,7-1-1,-3 3 2,4-2-1,-1 3 1,-1-1 0,1 2 0,-1-5 0,7 4 1,-6 1 0,-7-6 0,7 1-1,6 5 2,-8-4-2,2-1 0,6 0-2,0 0 1,0-3-4,0 3 1,6-3 0,2 0 1,-2-1 3,7 0 7,-7 1 0,7 1 0,0-2 4,7-3-1,-7 3-2,6 1 1,1-4-2,7 0-3,-10 0 0,11 0 2,-8 0 1,-2 0 0,9-4 1,-7 4 1,6-3 1,-7 3 2,7-3 0,0-6 1,0 6 4,1 0 3,5-5 2,-6 1-1,0-1 2,7 1 0,-8 0 2,1 0 1,1-1 0,-8 0 4,0 5 1,-5-3 3,6-2 0,-8 0-3,1 1-3,-6-1-2,6 2-4,0-3-3,-6 3-5,-7-2-1,6 1-7,-6-1 3,0 1 1,0 0 1,-6-4-2,6 4 2,-7-1-3,-6 2-2,7-6 2,-8 4-2,-5 1-1,-1 0-2,0 0 0,8-1-3,-8 5 0,1-5 1,5 5 0,-5-1 1,6-4-2,0 8 1,0-3 1,0-1 1,0 4-2,0-3-1,7 3 0,-8 0-4,1 0 2,7 0 1,-8 0-2,2 0 1,-1 0 0,0 0 2,0 0-1,-1 0 4,2 0-1,-8 0-1,7-4 0,-8 4 0,10 0 0,-3-3 1,2 3-1,-2 0-1,1 0 0,1-4 0,-2 4 0,2 0 0,-2 0-1,0 0-1,9 0 2,-2 0-1,-6 0-1,7 0-1,6 0-1,-6 0-3,6 0-5,0 0-4,0 0-7,0 4-5,0-4-10,6 3-11,0 1-10,-1-4-14,3 0-14,4 3-16,-4 1-23,-2-4-33,0 0-62,2 3-115,-8-3-80</inkml:trace>
  <inkml:trace contextRef="#ctx0" brushRef="#br0" timeOffset="60038.71">5207 13811 275,'-6'0'278,"6"-3"-75,0 3-64,0 0-53,-6 0-30,6 0-21,0 0-15,0 0-10,0 0-6,0 0-2,0 0-2,0 3 0,0-3-1,0 0 0,-7 4 1,7-4 0,-8 0 7,3 0-5,5 3 4,-15-3 0,10 0 0,-1 0 0,-7 4 1,0-4-1,-6 3-4,-8-3 1,0 4 1,2 0-3,-1 0 0,0-1-1,-1 1 0,1 0 0,-5 2-1,4-2 1,-5 4-1,6-5 1,0 5-1,-7-1 0,1 1 0,5 0-1,-5-2 1,-1 2 1,1-1 0,-1 1 0,0-1 0,8 0 0,-2 0 0,-6 1 1,1-1-1,0 0 0,-2 0 0,1 1 0,1-1 0,6 0 5,-7 1-4,8-1-1,-8 0 0,0-3 0,1 3 0,-1-3-1,7 4 1,1-4-6,-9 3 4,9-5 0,-1 6 1,0-4 1,0 0 0,-7 0 0,7-1-1,-7 1 1,1-1 0,-1 4 0,1-3-1,-1 1 1,1 1 0,-1 2 0,7-5 0,-6 5-2,-1-1 1,0 0 1,6-3 0,2 3 0,-1-3 0,0 3 0,0-3 0,7 4 2,-7-6-1,-1 2 0,7 0 0,-6 0-1,0-1 1,7 2-1,-7-5-1,0 3 0,0 1 0,-2-4 0,4 2-1,4-2 2,-6 5 0,6-5 0,-5 3 0,5-3 0,-6 4 0,6-4 1,-5 4-1,-2 0 0,1-4 0,0 3 1,0 1-1,6-4 0,0 4 1,0-4 2,2 3 0,-8-3-1,6 3 0,0-3 0,1 5 0,-7-5 0,6 3 1,1-3-1,-1 4 6,0-4 7,7 0 5,-7 4 1,8-4 4,-1 0 1,6 0 2,-5 0-2,6 0-4,-2 0-6,2 0-3,6 0-3,0 0-3,0 0-3,0 0-2,0 0-2,0 0-4,0 0 1,0-4-2,0 4-1,0 0-2,6 0-3,8-4-12,-8 4-16,7-3-21,7-2-31,0 2-59,-8-4-109,14 3-117</inkml:trace>
  <inkml:trace contextRef="#ctx0" brushRef="#br0" timeOffset="60689.76">4406 13375 108,'0'0'253,"0"0"-40,0 0-42,0-3-36,0 3-28,0-4-21,7 0-14,-7 4-12,0-4 2,0 4 1,0-3 3,-7 3 1,7-4-1,-7 4 3,7 0-1,-6-3 1,-7 3-8,0-4-9,6 1-11,-5 3-8,-2-4-7,1 4-6,-6 0-7,0 0-6,-1 0-3,-6 0-4,-7 4-1,1-1-1,-7 1 0,-8 3-2,-5 4 2,1-4-2,-2 7 0,-5-2-2,-7 3-5,6-1-10,0-3-14,-6 3-17,7 2-21,-1-6-26,0 5-31,0-3-44,7-2-59,-7 1-103,8-1-94</inkml:trace>
  <inkml:trace contextRef="#ctx0" brushRef="#br0" timeOffset="61553.67">581 13268 105,'12'-2'131,"-5"-3"-46,6-2-34,1 4-24,-9-1-11,3 4-7,5-4-3,-7 0 1,0 4 7,-6-3 12,8 3 14,-2-4 15,0 1 13,-6 3 11,7-7 3,-7 3 6,0-1-2,0 2-7,0 3-8,0-3-12,0-1-11,0 4-6,0 0-5,0-4-7,0 4-6,0 0-3,0 0-7,0 0-6,0 0-2,0 0-5,-7 0-2,7 4 0,0-4-3,-6 4 0,6-1-1,-6 0 0,6 6 2,0 1 0,0 1 2,0 4 0,0-1 0,0 1-1,6 3 1,0-3 1,1 4-4,-1-1 1,8 0 2,-8 0 1,-1 1 0,10-1 0,-10-3 0,2-1 0,0 1 4,-7-4-4,7 4-1,-1-5 0,-6 2-3,7-5-2,-7 1-4,0-1-7,0-4-4,0 1-1,0 3-1,0-7-4,0 0 4,0 0 3,0 0 1,0-4 6,0 1 5,-7-4 1,7-4 3,7 0 0,-7-1 2,6-7-2,-6 5 2,0-8 2,6 0 0,-6 1 1,7-4 1,-7-5 2,0 1-2,7-2 3,-7-5 0,6 4 4,-6-4 4,6-2 4,2 1 6,-2 5 4,-1-1 4,3 4 0,4 2 0,2 6-5,-9-1-4,10 4-5,-3 3-5,2 3-7,5 2-4,7 2-1,-1 1 0,2 3 0,0 4 0,-1-4-1,5 8 0,9-4 1,-14 4 0,7 0-1,-2-1 0,-3 5 0,4-2-1,-6 2 1,-2 0 1,-4 3-1,8-4 0,-9 5 0,0 2 1,-5-3 0,-1 3 0,5 1 1,-4 4 1,-8-2 1,8 5-1,-8-3 2,1 3-2,0-4 1,5 0-1,-5 1-1,-1-2-1,1 3 0,6-6 1,-7 1-1,1-1 0,0 1 0,6-3 0,-13-2 0,6 1-7,1-1-12,-7 2-14,0-5-17,0 5-27,0-6-43,0 6-84,-7-8-147,1 3-83</inkml:trace>
  <inkml:trace contextRef="#ctx0" brushRef="#br0" timeOffset="61773.65">673 13312 171,'0'-3'516,"0"-1"-115,6 1-134,0-4-97,7-1-65,7 1-46,5-1-26,9-3-17,4 4-8,1-4-5,7 4-2,0 0-2,-1-4 0,8 3-1,-2 1-1,-5 3 0,7-2-2,-2-3-4,2 1-5,-1 2-6,-7 2-15,8-3-17,-7-1-20,5 2-27,-5-2-33,-1 1-64,-5-1-119,-1-3-94</inkml:trace>
  <inkml:trace contextRef="#ctx0" brushRef="#br0" timeOffset="62776.01">1494 14042 262,'0'-4'258,"0"0"-67,0 4-52,-8-4-28,8 4-15,-6 0-11,6-3-7,0 3-4,-6 0-8,6 0-7,-8 0-10,8 0-7,-5 0-10,-2 0-10,1 3-8,-1-3-5,-5 4-5,-2 4-4,1 2-1,0 2 0,0-1-1,0 3-1,0 2 2,-2 1 0,10-2-2,-1-1 1,0 5 0,6-5-1,6 5 0,-6-5 2,6 5 0,-1-1 0,4-3 0,-3 0-3,-6 0-3,5-1-1,3-7-7,-8 3-9,7-5-7,-7 2-8,6-4-3,1 2-1,-7-2 4,0-3 0,6 0 0,-6 0 1,0-3 3,6-5-1,1 1-1,6-4 0,-7-4-2,8 0-2,-1 1-1,-7-4 1,1-4 1,-2-1 2,-5 1-2,0 0 7,0-3-7,0-4 1,0-4 3,-5 4 5,-2-5 5,1-2 6,-1 3 11,7 4 1,-6 0 11,6 2 10,0 6 7,-6 2 5,6 1 5,0 7 3,0 0-1,0 1-3,6 2-1,-6 1-4,0 2-4,0 2-5,0-1-4,0 4-3,0 0-1,6 0-2,-6 7 1,0-2 0,0 2-1,0 1 1,0 2 0,7 1-1,-7 0-2,0 3 1,6 1-3,1-1-1,-2 5 0,9-4-4,0-1 2,-2 1 1,8 4-1,-1-5 1,7 1 0,7-5-1,-7 5 1,7-4 2,-1 1-1,0-2 2,1 1 0,1 1 0,4-6-1,-5 1 0,-1 1 2,-5 0 0,5-1-1,0-3 1,1 3-1,0 0-1,-7 1 3,-7-5-2,7 5-1,-6-2 0,-7 3-1,0-2 2,0 0 1,-6 0 3,6-3-3,-13 3 2,5 0 2,-5 0 0,0 1 5,-5-1-1,-8 1 1,-1-2-2,-5 10 5,0-5 2,-8-4 2,1 4 0,-6 0 0,5-4-1,-5 5-2,-1-5-2,1 3-4,-1-2-6,1-1-11,-1 1-19,1-4-41,-8-2-86,7 3-143,-5-5-93</inkml:trace>
  <inkml:trace contextRef="#ctx0" brushRef="#br0" timeOffset="67232.58">9801 12928 56,'0'-3'209,"0"-1"-38,0-4-42,0 4-29,0 0-16,0-2-9,0-2-6,0 5-6,0-5-7,0 4-9,-6-3-6,6 0-12,-7 0-9,7-1-6,0 5 1,-6-5 3,6 5 1,-7-4 5,0 2 2,7-1 0,-6 2 2,0-3 0,6-1-5,-7 1-4,0 0-5,7 0-4,-6-5-4,6 4 3,-6 1 1,6 0 3,-7 0 2,7-1 0,0 1 0,-6 0 0,6 4-1,0-6-3,0 3-2,6 2-5,-6-3 0,0 3-1,0 0 1,0-3 0,7 3 1,-7-3 1,0 0 0,0 3 2,0-3 2,0 2 1,-7 3 2,7-3 0,0 3 1,0-2 0,0 0-1,0 4-3,0-4 0,0 4-2,0 0-1,0 0-4,0 0-1,0 0 0,0 0-1,0-4-1,0 4-2,0 4-1,0-4-1,0 0-1,7 4 0,-1 4 0,0-1 1,-6 3-1,7 2 3,0 2-2,-1 4 3,0 1 0,-6 2 0,0-1 0,7 1 0,-7 1 1,7 0 0,-7 0 1,6 0 0,-6-1 1,0-1-1,0-3 1,0 2-2,7-5 1,-7 1-1,0-4-4,0 0 3,0 0-1,0-4 1,0 1 0,-7-1 1,7-4 0,0-3 2,0 5 3,0-5 2,0 0 2,0 0 0,0-5-1,0 2-1,0-4 0,-6-5 0,6 2 0,-7-5-3,7 0-3,-7-3 0,7-4 0,0 1-1,-6-2 0,6-6 0,-6 0 2,6-2-1,0-5 0,-7 3 0,7-7-1,-7 4 0,7-5 1,0 5-1,0-1 0,0 4 3,0 1 2,0 5 2,0 2 0,0 2 0,7 9-1,-7-1 0,7 5-3,-7-1-2,6-1-2,0 6-1,1 1 0,6 3 0,-6-3 1,6 1 0,0 1-2,-1 3 2,2 0-2,-1 0 1,6 3-2,-6 1 1,7 3-1,-7 1 2,7-1-1,-1 5 0,-6 3 3,7-1-1,-1 3 1,1 2 0,0-1 1,-1 4-1,0 1 1,-6-1-1,7-5 0,0 6 0,-1-2 0,1-2 0,0 3 0,-2-4 0,2 0 0,0-3 1,-7 4 0,0-5 1,6 1-2,-5 0 0,-1-5-1,-1 5-1,1-4-1,0 0-2,1 0-3,-1 1-6,-7-5-9,8 0-8,4 0-12,-4-3-16,-1 0-16,0-1-27,-1-3-36,-5 4-61,0-4-118,-7-4-93</inkml:trace>
  <inkml:trace contextRef="#ctx0" brushRef="#br0" timeOffset="67422.74">9886 12796 43,'0'0'358,"13"-4"-86,-6 1-77,5-2-63,8-1-42,6-1-29,0-1-18,7 0-13,6 1-9,-7 0-6,7 0-5,7-1-3,-1 1-4,2 0-2,5 0-1,-14-1-3,8 5-8,-6-5-18,-1 5-34,-7-1-63,-6 0-104,-7-3-111,-5 3-76</inkml:trace>
  <inkml:trace contextRef="#ctx0" brushRef="#br0" timeOffset="67990.02">8994 12180 165,'0'0'309,"-9"-3"-62,4 3-63,-1 0-48,-1 0-33,7-4-22,-6 4-18,6 0-11,0 0-9,0-3-5,0 3-4,0 0-1,0 0-2,0 0-3,0 0 0,0 0-1,0 0 0,0 0-3,0 0-4,6 0-3,-6 0-4,0 0-3,0 0-3,7 0-2,-7 0-5,0 0-1,0 0 0,0 0 0,0 0 1,0 0-2,0 0-1,0 0 1,6 0 2,-6 0 0,0-4-1,5 4 1,-5 0 1,9-4 0,-3 4 3,-1 0-2,2-2-1,1 2 1,11-9-1,1 6 0,-1-4 1,7-5 4,6 5-5,-6-3 1,14-2-1,-1 1 0,0 4 1,7-4-2,-1 4-2,7-4-6,-6 3-3,12-3-15,1 4-20,6-4-30,1 0-44,-1-1-80,0 2-155,0-1-102</inkml:trace>
  <inkml:trace contextRef="#ctx0" brushRef="#br0" timeOffset="70900.79">12062 12335 250,'-13'0'222,"0"-4"-55,7 0-42,0 0-26,-8-2-10,8 1-5,-1-2 12,0 3 10,1-3 7,-7 0 6,-1 0-1,8-1-1,-6-2-1,-2 2 2,2-3-1,-2 3 1,1-2 5,1-1 2,-8 0 0,7 4-9,0-4-7,0-1 3,-1 5-1,8 1-5,0-3-9,0 1-9,-2 6-4,2-2-6,6 0-5,0 0-13,-6 4-22,6-3-19,-7 3-14,7 0-10,0 0-11,0 0-6,0 3-4,0-3-1,7 8-1,-1-4 2,0 6 1,2 1 7,4 0 6,1 1 4,-6 1 3,6 7 3,0-5 2,0 2 0,-1 2 0,2-1 0,-1 0 1,-7 0 3,8 1-2,-2-1 0,2-3-1,-2 0 0,-6-1-1,8 1-2,-1-4-7,0 0-14,0-4-17,1 0-22,-2 5-24,-5-4-31,6-6-27,-7 2-28,1 4-28,-1-5-16,0-3-14,-6 4-13,0-4-26,0 0-57,0-4-115,-6 1-53</inkml:trace>
  <inkml:trace contextRef="#ctx0" brushRef="#br0" timeOffset="71257.33">11808 12071 286,'-7'-15'498,"1"4"-140,6 0-132,0 0-75,0 0-46,6 4-34,1-5-26,6 6-16,0-2-9,7 1-5,6-1-6,0 1-6,7 4 0,-7-1-1,-1 1-1,1-1-1,-6 4-2,6 4 1,-7-4 0,1 7-1,-6 0 1,-2 4-2,1 0-1,-13 7 1,0-3 0,0 8 1,-13-2-1,7 1 1,-8 0-1,8 0-1,0 0 3,-1 0-1,7-3 0,0-5-1,7 4 1,-7-4-1,12-2-1,-4-1 0,4-5-3,8 2 3,-1 0 0,1-1 1,0-3 0,5-4 1,8 3 1,0 1 1,-1-4 0,1 0 0,6 0 0,-6 0 0,5 0 0,-5 3 0,-1-3 0,-5 0 1,-2 4 0,-11-4 1,-1 5 0,1-3 1,-8 3 0,-6 1-1,6 2 2,-12-4 1,6 7 0,-14-3 1,2-2-1,-9 5-1,2 1 0,-6-2 0,-8 5-2,1-4-1,-2 3-1,2 1-7,-7-3-14,6-2-20,1 1-26,-7-3-29,7-1-40,-1-3-54,-7 0-137,8-4-109</inkml:trace>
  <inkml:trace contextRef="#ctx0" brushRef="#br0" timeOffset="71631.47">11235 11880 89,'0'0'245,"-7"-4"-79,7 4-68,0 0-45,-6-4-25,6 4-12,-8 0-2,8 0 7,0 0 11,0-3 8,0 3 11,0 0 12,-5 0 13,5 0 12,-6-3 7,6-1 2,0 4 2,0-4 2,0 4 2,6-3-3,-6 3-4,5-4-8,3 0-9,5 0-13,12-6-11,2 3-13,11-5-11,15-2-11,-1-1-9,13 1-7,0-1-2,14-4-3,6 4-8,-1-2-15,14 2-32,6-3-46,1-1-67,-8 1-145,7 4-139,-19-6-76</inkml:trace>
  <inkml:trace contextRef="#ctx0" brushRef="#br0" timeOffset="73850.69">10766 12605 30,'-7'0'323,"7"-3"-54,-6 3-57,6-4-51,-7 4-36,0-2-17,7 2-17,-7-5-10,7 5-9,-5-3 6,5 3 10,0-4 11,0 0 7,0 4 4,0-4 1,0 4 0,0-3-2,0-1-10,0 4-13,0-4-16,0 1-13,0 0-11,0 3-6,0-5-1,-7 5-3,7-4-1,-8 4 0,8 0 2,0 0-3,0 0-5,0 0-5,0 0-8,0 0-6,0 0-5,0 0-5,8 0-7,-8 0-1,7-3-3,-7 3-1,12 0-1,-5 0 0,6-4 0,7 1 1,5 3 2,8-7 1,0 3 2,12-4 2,2 1 1,4-1-1,1-2-3,7-1-12,0 1-20,6-2-25,-6 1-27,6 0-30,0 0-35,-7-4-37,1 4-36,-7 0-57,-7 1-70,-5-2-112,-7 1-60</inkml:trace>
  <inkml:trace contextRef="#ctx0" brushRef="#br0" timeOffset="74192.37">10896 12327 157,'0'-4'368,"-7"1"-83,1 3-80,6-3-58,-6 3-35,6-5-23,-7 5-10,7-2-12,0 2-13,0 0-13,0 0-11,0-5-10,0 5-8,0 5-5,0-5-7,0 2-1,0 3-3,7-2 0,-1 8-1,-6 0 4,6 3-2,1 5 2,0 3 0,-1 3 0,0 5-6,1 3-19,-1 0-41,8 3-76,-3 1-172,4-1-107,-3 1-54</inkml:trace>
  <inkml:trace contextRef="#ctx0" brushRef="#br0" timeOffset="82157.83">22311 8620 94,'14'-7'186,"-2"0"-66,9-1-48,-9 0-31,2 2-15,-2-2-6,2 1-1,-8-1-1,1 1 1,-2 3 4,3-3 8,-1 0 5,-7 2 5,5 2 1,-5 0-3,0-1 0,0 0-4,0 4-9,0-3-12,0 3-15,0 0-19,0 0-19,0 0-26,0 0-38,-5 3-81,5-3-125</inkml:trace>
  <inkml:trace contextRef="#ctx0" brushRef="#br0" timeOffset="83385.44">20129 8269 512,'-13'-16'482,"0"2"-162,0-1-107,0 1-57,0-1-32,0-1-22,7 7-15,-8-7-11,8 5-13,-1-3-17,1 3-8,6-4-4,-6 5-4,6-2-5,0 5-10,6-3-7,-6 2-2,0 4-2,0-3-1,0 7-2,0-4-3,0 0-3,-6 4-2,6 0-1,0 0-3,0 8 0,6-1-1,-6 5 1,6 2 1,-6 3 2,0 6 1,0 2 1,0 5 3,0 3 1,0 4 2,-6-1 0,0 5 1,-2-5 2,2 4 1,-7 0-1,6-3-1,-5 4 0,-8-5-1,7 0-1,1-2-2,-8-2-1,6-2-3,1-5 0,-6 2-2,6-5-1,-1 0-3,2-8 2,-1 1-1,6-8 4,7 0 0,-6 0 4,-1-3 1,7-4 2,0 0 0,7-4-3,-1-3-3,1-7-1,6-1 0,-1-7-6,8-4-2,0 1-4,6-4 2,1-4 2,-2-4 2,7-4 0,8-2 3,-7-1 3,-1-4 3,7 0 4,-7 1 1,7 4 3,-6-6 0,0 8-1,0 2-1,-7 2-2,-1 4 2,1 7-2,-6 1 0,0 6 0,-7 4-2,-1 1-1,-4 3 0,4 4 0,0 3-2,3 0 1,-3 4-1,8 0 0,0 4 1,-1 0 1,1 3 0,0-4 2,4 5-1,-10 4 1,6-3-1,-1 3 0,1 3-1,-2-1 1,2 5-1,-5 3 0,-3-1-1,8 1 1,-7 3 0,-1 6 1,8-2 1,-6 1 0,-2-1 2,0 4-1,-4-4 2,5 4 2,-7-4-2,8 0 1,-2-3-1,-5-1 0,6 1 0,0-4-1,-8 0-6,10 0-12,-3-7-14,-5 3-20,0-3-28,-1-5-29,7-1-38,-6-3-68,0 2-135,-1-8-89,-6 0-43</inkml:trace>
  <inkml:trace contextRef="#ctx0" brushRef="#br0" timeOffset="83589.39">20018 8415 287,'0'0'636,"-6"0"-47,6 0-148,0-4-135,6 4-89,-6 0-63,7-4-48,-1 4-36,8-3-30,12 3-23,6-4-12,7-3-11,20 4-9,0-5-11,-1 4-13,14 0-20,-7-3-26,7 4-30,6-1-30,0 0-26,7 0-23,-2 1-21,3-1-27,-1 1-54,0-2-86,-9-1-65</inkml:trace>
  <inkml:trace contextRef="#ctx0" brushRef="#br0" timeOffset="83866.33">21863 8049 313,'-14'-12'579,"1"2"-135,7 3-162,-1-1-98,1 4-63,-1-4-39,7 5-28,0 3-26,0 0-19,0 0-12,0 3-5,7 5-4,-1-1 4,1 7-3,-1 2 1,7 3 0,1 2 4,-2 1 2,8 3 2,-7 1-1,0 3 1,6 0 3,-5-2 3,-2 2-1,2 0 0,-1 1 0,7-5-1,-8 1 0,1-4 0,7 3-3,-7-3-5,6-3-8,-5-4-12,-2-1-12,1 1-13,1-4-12,-8-5-10,0 3-6,2-6-9,-2-3-12,-6 0-29,6-3-47,-6-6-74,-6-1-99,6-5-67</inkml:trace>
  <inkml:trace contextRef="#ctx0" brushRef="#br0" timeOffset="84142.74">21960 8064 176,'-14'-27'465,"2"5"-172,-1 0-100,6 4-53,1 3-31,0 4-20,-1 1-15,7-1-12,0 7-14,-6-4-11,6 5-15,0 3-11,0-5-8,0 5-4,6 5-5,1-5 1,5 7 0,2 1 1,4 3-1,2-1 3,7 1-1,-1 1 1,6-2 1,-6 5 0,13-4 0,-6 3 1,5 1-1,2 0-1,-1-1 2,0 1 0,-7-1 1,8 2-1,-1-2 0,0 1 0,-6-1 1,6 2 0,-7 1 0,1-2-1,0-1 0,-7 5 1,-1-4 0,2-1 0,-8 1 0,1 0 1,-1-1-1,-5-2-1,-8-1 1,7 3 2,-13-3 0,0 0 1,-13 0-1,1 1 0,-8-2 1,0 5-1,-13-4 2,1-1 0,-1 5-4,-13-3 2,7-2-5,-13 2-15,6-2-29,-6 1-36,1-3-56,-1-1-109,-7-3-154,0-4-78</inkml:trace>
  <inkml:trace contextRef="#ctx0" brushRef="#br0" timeOffset="85144.86">18806 7693 121,'0'-4'217,"7"4"-46,-7 0-40,0 0-29,6 0-18,-6-3-9,7 3-5,-7 0-2,7 0-1,-1-4 0,-1 0-2,10 0-6,-3 1-1,8-4-5,-1 0-5,7-1-7,-6 1-8,13-4-6,-1 4-5,1-4-5,6 0-3,7-1-6,6 1-2,0 0-3,6 0-1,7 0 0,14 1 1,0-2 1,4 2-2,9-5 0,6 4-1,12 1 0,1-7 0,7 8 0,6-7-1,-1 2 0,7 3 0,1-4 0,-1 5 0,0-5 0,0 1 0,-6-3-1,1 4 1,-9-3 0,-5 2 0,-6-1 0,-1 5 0,-13-5 0,-6 4 0,-7 1 1,0-2 0,-6 1 1,-8 4 1,3-4-2,-3 4 1,2-4-2,-7 3 1,-1 0-1,0 1-1,-6-1-4,1 2-7,-14-2-4,0 5-10,-6-1-10,-8 0-15,-6 0-13,-4 2-13,-3 2-13,2-5-15,-2 5-23,-5-3-41,-1 3-87,-6-4-97</inkml:trace>
  <inkml:trace contextRef="#ctx0" brushRef="#br0" timeOffset="87961.69">21152 8089 139,'-6'-15'296,"6"5"-128,0 2-75,0 1-40,6-1-23,0 0-10,1 2-7,6-1-6,7-1 0,-1 0-6,7 1-2,0-4 1,7 0 1,-2 0 1,3 0 2,-2-3 3,8-1 1,-7 4 2,-1-3 1,-6-2-2,1 5-2,-10 0 0,4 0-1,-1 4-4,-7 0-4,-1-1-7,2 4-6,-8 1-8,1 0-6,-1 3-5,1-4-5,-7 4-3,7 0 0,-7 0 7,0 0 6,0 0 5,0 0 8,0 0 7,0 0 3,0 0 2,-7 0 0,7 4-4,-13-4-7,6 3-9,-5 0-12,-2 1-29,-5 0-40,6 0-60</inkml:trace>
  <inkml:trace contextRef="#ctx0" brushRef="#br0" timeOffset="89117.87">20957 7338 37,'0'-15'355,"5"3"-110,2 3-99,0-7-57,6 5-29,-6 1-13,6-5-9,6 3-6,-5 2-5,-2-5 1,1 4 4,1-1 1,-3 3 2,4 1 1,-9 0 3,7-3 1,-6 9 3,-1-6-2,-6 4-1,0-4 1,7 5 1,-7-1 0,0 4 0,0-4-1,0 0-4,0 2-3,0 2-3,-7 0-5,7-5-6,0 2-5,0 3-5,0 0-3,0 0-4,0 0 0,0 0-1,0 0-1,0 0-1,0 0 0,0 0 1,0 0-2,0 0 1,0 0 0,0 0 0,0 0 0,0 0 0,0 0 0,7 0-1,-7 0 1,0 0 0,0 0-2,0 0 1,-7 0-1,7 0-3,0 0-1,0 3-2,0 4 0,0 1 2,0 7 2,-6-1 0,-1 9 2,-6-1 1,0 3 1,0 4 2,-7 4 2,1-4-2,-1 5-2,1-1 0,-7 0-1,12-1 0,-4-1 0,-2-2 0,7 0 0,-1 0 0,2-4 0,-2 1 1,8-4 1,0 0-1,-1 0 1,-1-1 1,8-2-2,-5-1 1,5-3-1,0-4 0,0 1-1,0-5 0,0 0 1,0-4 0,0 1 1,0 0 3,5 0 2,-5-4 3,0 0 9,8 0 7,-8 0 3,7-4 2,-1-4 2,6 1 0,2-7 0,6-5-5,-1 1-6,6-8-5,2 1-6,0-4-4,-1 0-3,-1-5-1,-5 1-2,0 0 0,-1 0-2,1-4 1,-1 4 0,-1 1 1,2-1-1,-6 0 0,6 0 0,0 4 1,-8 0 1,8 3 0,-1-1-1,6 2-1,-4-1 1,-1 4 1,-1 0-1,1 1-1,0 2-1,-1 2 1,1-6 0,-1 9 1,-6-5 0,7 4-1,-7 1 0,-1 3-1,2-4 2,-8 7-1,-1-2 1,3 3 1,-1-1-1,-7 4 0,6 0 0,-6 0 1,0 2-3,0 2-1,0 0-3,0-4-1,0 4 1,-6 0-2,6 0 0,-7 4-2,7-4 0,-8 2 2,3 2-1,-1 4 2,-8 0 1,2 3-1,-8 3 0,7 1 2,-13 7 2,0 0 1,-7 3 0,1 2 0,-1 4 2,1 3 2,-7-1 0,-1 3 2,8 1-3,-7-1 1,6 1 3,-6 3-4,12-3-11,-4 0-15,11 3-32,-6-3-40,13 0-62,-8-4-155,10-1-132,-9 2-72</inkml:trace>
  <inkml:trace contextRef="#ctx0" brushRef="#br0" timeOffset="90441.67">20460 10825 344,'-5'-18'306,"-2"0"-109,1 3-56,0-3-26,6 3-14,-8 4-12,2-4-9,0 4-12,6-4-8,-7 5 0,1-1-6,6 0-10,-7-3-3,1 2 7,-1 1 10,1 0 8,6-1 3,-14 6-1,8-5 5,-1-1 8,1 2 3,-1 3-10,1 3-9,0-4-7,-1 5-5,7-1-9,0 4-9,-6 0-17,6-3-12,-7 6-9,7-3-4,0 7-4,0 1 0,7 3 0,-7 7 2,0 0 3,0 5 4,0 3 1,-7-1 1,0 4 2,-5 1-1,-2 3 1,2-4 2,-2 4-2,-5-4 0,-1 0-1,0 1-1,8-1 0,-8-4 1,1 1-1,5-4 0,-5 1 0,6-6-3,0 2 0,0-5-5,6 1-5,-5-5-6,5-2-1,0 0-1,1-5 0,6 1 2,0-1 0,-7-3 4,7 0 2,0-3-1,-6-4 0,6-4-5,-6 0-4,6-8-4,0-2 0,6-1-1,0-8 2,1 1 2,13-4 2,-8-3 4,2-5 7,11 1 2,-5-4 2,6 4 1,0-5 3,1 1 1,-2 4 2,1 0 2,0-1-2,0 9 0,1 6-1,-2-4 1,-6 9-1,2 2 0,-8 5-2,6-1-1,1 7 1,-2-2 0,9 1 1,-7 7-2,6-2-1,7 0 1,-8 4-2,8 4 2,-6-4-1,5 4-1,-6 3 0,7 0 0,-7 0 3,-1 5 0,1-1 1,1 0-2,-1 3 1,0 4 2,-6 1-1,4 3-1,3 0 1,-7 4-1,7 3 0,-1 0 2,-7 1 1,1-2 0,-1 6 1,7-5 2,-6 0-1,-1 4 0,-1-7 1,2 3-1,-6-3-3,-1 0 1,0-1 0,-7-3 0,2 0 0,-8 0 1,6-4-1,-6 1 0,-6-5 0,6 2-7,0-2-11,-8-3-11,8 0-15,-6-4-16,6 0-14,0-3-16,-6 0-20,-1-1-30,1-3-57,-1-3-123,-7-1-99,-6 0-53</inkml:trace>
  <inkml:trace contextRef="#ctx0" brushRef="#br0" timeOffset="90645.91">20246 10906 116,'7'-4'339,"12"1"-101,1-5-95,6 4-63,6-3-37,1 0-18,6 3-13,7-3-4,-1-1-4,8 5 0,5-5-3,1 1-1,0 0-1,12 0-6,-6-1-21,8-3-39,-8 1-80,6-2-133,-12-2-89</inkml:trace>
  <inkml:trace contextRef="#ctx0" brushRef="#br0" timeOffset="91609.69">24123 10140 134,'-6'-15'300,"0"-3"-62,6 0-58,-8 0-36,8-1-21,0 1-17,0-1-12,-6 5-7,6-1-9,0 1-10,-6-1-12,6 8-13,0-4-9,-7 3-6,7 1-2,-6 0-7,6 3-6,0 1 0,-7-1-3,7 4 0,0-4-2,0 4-5,-7 0-3,7 4-1,-6 0 0,0-1-3,-1 5 1,-6 2-2,-6 1 3,12 4 2,-6 3-1,-7 1-1,8 2 1,-2 4-1,8-2 1,-7 3-2,13 0-1,0 3 1,0-4 0,13 4 2,-7 1 1,8-1-2,5 1 1,-6-5 1,7 1 0,-1 0 1,1-4-1,6 0-1,-7-4 2,1 0 1,0 0-1,5-4 0,-12 3-2,6-7-4,1-3-6,0 5-10,-1-5-15,1-4-22,6 1-21,1-4-26,-1 0-38,0-4-63,-7 1-98,7-8-97</inkml:trace>
  <inkml:trace contextRef="#ctx0" brushRef="#br0" timeOffset="91974.66">23797 9913 132,'-12'-15'455,"5"-2"-130,7-3-118,0 3-66,13-2-29,0-3-20,14 4-16,5 0-14,1-1-18,5 2-9,8 1-9,0 1-9,6 5-9,0-1-4,0 7-2,0 0-1,-1 1-1,2 6-2,-7 1 1,-1 3 1,-5 1 0,-1 2 0,-1 5 3,-5 3-1,-6 1 0,-8-2 1,-6 6 0,1 3-2,-2-4 1,-12 3 0,0 0-1,0-2-1,0 3 0,0 0 0,-7-5 0,7 2 0,0-1 1,0-5-1,0 2-1,7 0-2,0-5 2,6 1-2,0-5-1,-1 1 1,8 0-2,6 1 2,-6-5-1,6 3 3,0-2-2,0 0 1,0 3 1,7 0 0,-7-4 1,0 4 1,0-4 0,-13 5 1,7-2-1,-8 1 2,-5-1-1,6 2 1,-13 3-1,0 0-2,-13-1 2,-6 1 0,-7-1 0,-13 5-2,-7-2-1,-7 2-11,-5-1-11,-7-2-23,-7 2-28,-13-4-45,0 1-67,2 0-111,-16-4-110,1-4-59</inkml:trace>
  <inkml:trace contextRef="#ctx0" brushRef="#br0" timeOffset="92833.73">19465 9931 161,'11'0'193,"-3"-4"-34,-1 4-28,6-3-26,-7 3-20,8-3-9,-2-1-11,1 0-5,0 1-8,7-1-5,-7 0-9,13-4-6,-7 4-9,7 2-6,0-5-7,1-1-4,-1 4-2,6 0-1,-6-3-2,7 3 1,6-3-1,-7 4 1,8-5 0,5 4 0,8-3 1,-2 0-1,8 0-1,6-1 0,-7 1 1,14 0-2,-6-1-2,-2 1-1,9 0-5,-2 3-10,-6 1-12,0-5-26,0 4-45,-6 0-77,-6-3-131,-1 3-86</inkml:trace>
  <inkml:trace contextRef="#ctx0" brushRef="#br0" timeOffset="93392.53">24078 9297 58,'-20'5'125,"0"-2"-56,1 0-62,0 1-70,-1 0-89</inkml:trace>
  <inkml:trace contextRef="#ctx0" brushRef="#br0" timeOffset="93734.91">23531 9364 52,'-26'0'152,"6"0"-19,-6-4-16,7 4-19,-1 0-10,0-4-1,7 4 0,0 0-1,0 0-1,7-3-6,-1 3-7,0 0-4,7-4-9,-6 4-8,6 0-12,0 0-10,0 0-11,0 0-6,0 0-6,0 0-4,6-4-6,1 4 0,0 0 0,5 0 2,-5-4 0,6 4 1,7 0-1,-7 0 1,7-2 2,-1 2 0,7 0-1,0 0 0,0-5 1,7 5 1,-1-3 0,7-1 2,7 1 3,-1-2-1,1-2 1,7 3-1,-2-2-1,1 1-1,1-2 0,-2 3 0,8-3-2,-7 4-2,7-5 1,-6 1 0,5 3-1,-13 1 0,7-2 0,-6-1 1,-6 2-1,4 0 0,-11 1 1,6-1 0,-13 0-1,1 0 0,-1 4-2,-14 0 0,8-2 1,-13 2 1,0-5-1,-1 5 2,0 0-1,-12 0-7,6 0-9,-13 0-18,6 5-26,-13-5-31,-5 2-48,-2 2-78,-5 0-129,-7 3-82</inkml:trace>
  <inkml:trace contextRef="#ctx0" brushRef="#br0" timeOffset="95547.67">21595 8646 98,'0'0'191,"-6"0"-33,6-4-30,-7 4-25,7 0-22,-8 0-14,8-4-10,0 4-4,0 0-3,-5 0 0,5-3 0,0 3 4,0 0-1,0 0-1,0-4-3,0 4-3,0 0-5,-6 0-6,6-4-8,0 4-8,0 0-8,0 0-5,0 0-3,0 0-4,0 0-2,0 0-1,0 4-1,0 0-1,0-1-1,-6 1 1,6 0-1,-8-1-1,8 5-2,-6-4 0,0 2 2,-1-2-2,-6 3 1,0 1 0,0-1 2,-6-3 3,5 3 1,-5-4 0,-1 1 1,8 0 1,-2 0 0,1-1 1,7 1-2,-8-4 0,8 4-4,6-4-7,0-4-7,6 0-7,1 1-5,6-1-5,6-4-1,1-2-2,0 3 3,-1-5 7,7 1 6,-6 1 6,0-5 6,-1 4 7,1 0 4,-9 0 2,-3 3 4,5 1 1,-13-1 1,7 1 1,-7 4 1,0-1-1,0 4-1,0-3-1,-7 6-4,7 1 0,-13 4-1,5-2-1,3 5 0,-1 1 0,-8-2-2,8 5 1,0-4 0,-1 4 1,-6-1 0,6 1-1,1-1 0,0-2-4,-1-1 2,0 3-6,7-7-8,-6 5-7,6-5-11,-6 1-16,6-4-22,0-1-34,0 0-57,0-3-99</inkml:trace>
  <inkml:trace contextRef="#ctx0" brushRef="#br0" timeOffset="99160.82">22025 10485 125,'-12'-4'359,"4"4"-71,2 0-75,0-5-57,-7 5-37,6-2-27,0 2-21,1-4-19,0 4-14,-2-4-7,8 4-3,-6 0 1,6 0 4,0-4 5,-6 4 3,6 0 3,-6 0 4,6 0-2,0 0-1,0 0-6,0 0-4,0 0-4,0 0-7,0 0-5,0 0-10,0 0-4,6 0-6,-6 0-2,6 0-3,0 0 0,8 0 0,6 4-1,-1-4 1,7 0 1,0 0 2,13 0 2,7 0-1,-1-4 2,8-2 1,-1 1 2,-1-2-1,2 0-1,0 0 1,-2-5-1,1 5 0,1-3-1,-1 2 0,0-3-2,0 1-4,-7-2-7,7 1-13,1 0-12,-7-1-20,5 2-27,2-1-32,-14 0-36,7-3-63,-7 2-103,-13 1-94,0 0-59</inkml:trace>
  <inkml:trace contextRef="#ctx0" brushRef="#br0" timeOffset="99396.76">22377 10078 458,'-13'-4'405,"0"4"-133,-1-3-108,8-1-70,0 4-39,-8 0-25,8 0-12,0 7-10,0 1-7,-1 3-1,-6 3-3,6 4 1,1-3 0,6 6 1,0-1-1,0 2 0,6 3 1,1-2-1,6 2 0,0 4 1,-1-4 1,2 5-1,6-1-3,-7 0-9,6 0-17,-6 0-24,7 2-36,-7-6-60,0 1-122,-1-1-117,-5-2-61</inkml:trace>
  <inkml:trace contextRef="#ctx0" brushRef="#br0" timeOffset="100323.43">17803 9752 214,'-6'-4'402,"-1"0"-122,0-3-105,7 3-60,-6 2-38,6-3-27,0 5-19,0 0-17,0 0-8,0 0-5,0 0-2,0 5-1,6 1 0,1-3 0,0 5-1,-1 4 1,0-3 0,8 7 0,-8 2 1,7 4-2,-7 4 1,8-1 1,-8 9 0,6-2-1,8 5 2,-6 3 0,5 1 0,1 2 1,0 5-1,-1-1 0,-6-2 1,6 2 0,1 1 0,0-4-1,-1 0 0,1-4 0,-2 4 0,9-7 1,-1 3-1,-6-3 1,6-4 2,6-1 0,-5 2 1,5-5-1,-5-3-2,5-1-1,-7 1-1,9-4-5,-9 0-10,8-4-19,-8 1-24,2-5-28,-1-3-57,-6-3-96,-2-1-109,-3-3-68</inkml:trace>
  <inkml:trace contextRef="#ctx0" brushRef="#br0" timeOffset="101961.54">17751 9737 457,'-7'-11'383,"1"0"-138,0 0-91,12 4-48,0-5-27,1-2-18,12 3-13,14-3-20,-1-1-13,21 1-6,-8-1-3,14-4-2,-7 5-3,7-1-1,0 0 0,-1 1 1,7-1-1,-6 1 1,0-1 1,6 0 0,-7 1-1,14-1 2,-7 1 1,6-5-2,8 4 2,-1-4 0,6 5 0,1-3 0,6-3 3,14 3 1,5-2 2,8-3 3,5 4 0,8-5 0,6-2 1,6 4-1,1-6-1,6 2 2,-2 2-1,2-2 0,-6 4-1,0-2-3,0 1 3,-8 0 1,-12 0-1,0 0-2,-7 4-1,-12 0-2,-1 0 0,-1-1 0,-4 5-1,-2-5-3,1 4-1,-1 1-1,2-1-1,-1 1 0,5 3 1,8-5 0,1 1 1,4 1 1,8-1-1,-7 1-1,7-1-1,7 1 2,-7-1-1,-1 4 1,-5-4-1,-1 5-1,-13-2 2,0 1-1,-6 0 3,-6 4-2,-1-4 0,-8 4-2,-10 0-1,5 0 0,-7-2-1,1 3 2,-7 2 0,0-3-1,1-1 0,-1 1 1,0 0 2,0 0-2,0-1 1,-6 1 0,0 0-2,0 0 1,-1-5 0,1 4 0,0 1-1,-1 0 1,-6 0 1,0-1 0,-6 1 1,-1 3-2,-6 1 0,1-5 0,-1 5 0,0-1-2,-7 0 1,8 1 1,-8-1 0,1 1 0,-1-1 1,1 0-1,-7 4 0,0-4 1,1 1-1,-2-1-1,1 1 1,0-2 3,7 3-1,-7-2-1,0 0 1,0 0 0,1 1 0,-2-2 1,-5 2-1,0-1-2,-2 2 0,-4 2-1,-1-5 0,-7 5 1,8 0-3,-8 0 2,0 0-1,-6 0 0,0 0 1,0 0 1,0 0 0,0 0-1,0 5-2,0-5 0,6 6 2,-6 2-2,8-1 1,-2 8 0,-6-5 1,6 5 1,1 3 1,-7 1-1,13 3 0,-13-4 0,12 8 1,-5-4 0,-7 7 0,14-3-2,-8-1-1,0 4 2,2 5-2,-2-5 0,7 4-1,0 0 1,0 4 0,-1-1 0,1 1 1,6 3 0,-4-3 0,4-1-7,0 4 3,1 1 2,-2-1 2,9 0 0,-7 1 0,0-1 1,-1 4-1,7-4 6,-7 8 0,-5-5 0,6 5-1,-8 0 0,2 0 1,-2-1 0,-5 2 1,0 1 1,-7-2-3,0 4-3,0-1 1,-14-1 0,8 6 0,-14-5 0,8 4 0,-8-4-1,1-3-1,-7-1 0,-1 1 0,8-4 1,-8-4-1,0 4 1,3-7-1,-2-1 1,0 2 0,-1-1 0,1-6 1,0-1-1,1 3 0,-2-3 0,1-4 0,6-1 0,-6-4-1,7 2 1,-1-2-1,0-2 0,2-4-1,-2-1 0,7-2 0,-7-2 1,8 1 0,-2-3 0,8-5 0,-1 1 2,0 0 1,0-1-1,1 0 2,0-3-2,-14 0 1,8 0 1,-8-3-3,-6 3-1,-1-3 0,-5-1-1,-7 4 1,6-4 0,-13 4 0,1-3-1,-1 3 0,-5-4 1,-2 4 1,-5 0 0,-7 0-1,-7 4 0,0-1 0,-13 1 0,1 3 0,-1 0-2,-6 4-1,-7 0 1,0 1 0,0 2-1,1 1-2,-1 0 1,-6-1-1,12 1-2,-6 3-4,1 0-7,6 1-4,0-1-7,-1 1-7,-5-1-5,6 3-7,0-2-1,-8-4 1,8 3 4,-7 0 2,1 0 7,-7-2 9,-7-1 6,6-1 8,-11-3 4,5 3 5,-1-3 3,2 0 2,-1 0 1,0 1-1,1-6-2,-1 5 0,-7-3-3,8-2 0,-1 6 2,-6-1-2,-1-3 1,-5 3 0,5-4 2,-6 4-1,7-4 2,-7 4 1,14 1 0,-1-6-2,0 5 1,7-3 0,7 4 1,5-6 1,7 1 0,7 1-1,7 0 2,-2-1-1,8 0 2,7-3-2,0 3-1,12-3 0,1-1-1,5 4 0,1-7 0,6 4 0,7 0 1,0-4 2,0 0 5,7 0 6,-7 0 7,6-4 2,0 4 2,-5 0 1,-1-4 1,-1 1 0,-5-1-4,-1 1-6,-8 3-7,4 0-2,-8-4-2,-3 4-1,4 4-3,-8-4 1,0 0-3,6 3 0,-1 1 1,-3-1 3,4 1 0,1-4 1,5 4 1,0-1-2,2 2 4,6-2 1,-2-3 1,8 3-1,1-3 0,-1 0 1,-1 4-1,8-4 3,0 0-3,-1 0-1,7 0 0,6 4-2,-6-4-2,7 0 1,0 0-2,-2 0 0,2 0-2,0 0-2,-1 0 0,-7 0 1,2 3-1,-1 1-2,-6 0 0,5-4-1,-5 7 2,-1-3 1,-6-1 0,7 1 0,-1-4 0,0 3 1,-6 1 1,7 0 0,-1 0-2,7-4 0,-6 3 0,6-3-1,0 5-2,6-5 2,-5 2-1,4-2-1,-4 4-1,6-1 1,-1 1 0,-7 0 2,2 4 0,-2-4-2,2 3 0,-2 0 3,2-3 0,-1 3 0,-1 0 1,2-3-1,4 0 1,-4 3 1,-1-3 0,6 0-1,1-4 0,-1 3-1,1 0 1,6-3 0,0 0-1,0 4 1,0-4 2,0 0 1,0-4 5,0 4 6,0-3 2,0 0 3,-6-5 3,6-3 0,-8 0 0,8-5 0,-6 3-4,6-6-5,-6 1-1,0-4-4,-8 0-1,1 0-2,0-3-1,0-1-3,-7-1 0,1 2 0,-1 0-2,8-1 1,-8-4-1,0 5-1,7-1 0,-6-3-2,6 4-5,-7 0-12,7 2-10,7-3-12,-1 8-13,-6-5-20,7 9-30,6-1-39,0 1-64,0 3-115,13-1-108,0 3-62</inkml:trace>
  <inkml:trace contextRef="#ctx0" brushRef="#br0" timeOffset="102735.76">19215 11236 121,'-18'0'341,"-1"0"-94,0-5-80,5 5-56,-5 0-35,6-2-21,-7-2-11,7 0-4,-7 0-3,1-3 1,-1 3-8,-7-2-8,8-2-5,-12-4-2,4 5-4,-5-1-4,-2 1 0,-4 0-3,5 0-1,1-1 2,-7 5-3,6-1 0,-13 1 1,7-1-1,1 4-2,-9 0 0,2 4 1,-1-1-1,-7 1 1,2 3 0,-8 0-2,1 1 0,-1 6 0,-6-3 0,0 3 1,-1 2-1,1 3 0,-6-1-2,0 3 2,-2 1 1,2 1 0,-9-1-1,10 0-1,-10 0 2,10-4 0,-1 4-1,-1 1 0,0-6 1,6 2 0,-5 3 0,6-4 0,0 0-1,-6 1 0,-2 2 1,8-3 0,0 5-1,-6-1 1,5 0 0,1-4 1,6 4 0,1-4-1,12 0 0,-6 1 0,13-1 1,0-3-1,-1-1-1,8 1 0,-1 0 0,1-5 2,6 5-1,1-1 2,-2-2 1,1-1 2,6 0 2,1-4 0,-1 1-1,7-1 1,0 0 1,-7-3-1,8 4-1,-8-5 0,7 4-1,-7 0 0,8-3-1,-8 4-3,7-1 0,-7 1-1,8-2 1,-8 2-2,0-1 0,7 0 0,-7 1 0,1 4 1,0-6 0,-1 2 0,1 3 0,-1-4 0,0 0-1,1 4 0,-1-3 1,-6-1 0,7 1 0,4-2 2,-2-2-2,3 3 2,-5-3 0,-1 0 1,-1 0-1,2-2 0,0 3-2,7-2 0,-8 6 0,0-7 0,1 2 1,5 0 0,-4-1-1,4 1 0,1-1 1,0 2-1,0-1 0,7-2-1,-8 3-1,2-3 0,4 3 2,-4-2-1,5 1 2,-6-4 0,7 4 2,-1 0 0,1-4 6,6 0 8,-6 3 10,-2-3 3,2 0 3,0 0 0,6 0 0,-7 0 0,7 0-4,-7 0-10,7 0-11,0 0-2,-6 0-5,6 0-2,-6 0-5,6 0-5,-7 0-8,1 4-8,6-4-11,-7 3-14,7 2-16,-7-3-17,7 2-14,0 0-13,0 0-16,0-4-16,0 0-18,7 3-20,0-6-31,-1 3-85</inkml:trace>
  <inkml:trace contextRef="#ctx0" brushRef="#br0" timeOffset="103309.67">15672 11734 29,'-19'0'408,"-1"0"-109,-6 0-113,13 3-69,-6-3-36,5 0-31,-6 5-15,8-5-8,-1 0-6,0 3-7,-6-3-6,-1 6-4,-6 2-3,-2 0-1,3-1 0,-1 4-2,-7 1 0,1 2 1,-2 1-1,-3-1 2,4 4 1,-7-4-1,1 5 0,1-1 2,4 1-1,-4 0 0,-8-2 2,0 6-1,1-5-1,0 4 0,-7-1 0,-1 2-1,7-1 1,-5-3 0,4 2-1,2 1 0,-1-4 0,7 0 0,1 1 0,5-4 0,1-1-1,5 1-1,-5-5 2,12 2-1,1-5 1,6 1 0,6-1 1,1-4-1,-8 1 0,8 1 0,6-5 2,0 0-1,0 2 0,0-2-1,0 0 0,0 0 2,6 0 1,0 0-2,2 0-2,5-2 1,-7 2 0,14 0 0,-8 0 1,2-5-2,-1 5 1,6 0-1,-6 0 0,13 0 0,0 0 2,7 0-1,-1 0 0,7 0 0,7 0 0,-7 0 1,7-4 0,-1 4 0,8-3-1,-1 3 0,0-4 0,6 1 1,0-1 1,8-3-1,0 3-1,-1 0 1,0-4-2,5 6-3,4-6-4,-9 1-12,0 3-15,0-4-23,0 6-28,-6-6-50,-7 4-88,-7-3-116</inkml:trace>
  <inkml:trace contextRef="#ctx0" brushRef="#br0" timeOffset="117701.61">1200 5707 59,'0'0'56,"0"0"-21,0 0-13,0 0-9,0 0-6,0 0-3,0 0-3,0 0 0,0 0-1,0-3 0,-6 3 1,6 0-1,-6 0 1,6 0 0,0 0 0,-8 0-1,2 0 0,6-4 1,-6 4-1,-1 0 0,7 0-1,-6-4 2,-1 4-1,0 0 0,7 0-1,0-4-3,0 4-4,0 0-10,0 0-17,0 0-35</inkml:trace>
  <inkml:trace contextRef="#ctx0" brushRef="#br0" timeOffset="122756.51">9150 10125 249,'0'0'391,"0"0"-109,-7 0-100,7 0-55,0 0-29,0 0-14,0 0-7,0 0-5,0 0-2,0 0-8,7-3-1,-7 3 1,0 0 1,6 0 1,-6-4 1,6 4 6,-6 0 5,0-3 3,0 3 3,8 0-5,-8 0-6,6 0-9,-6 0-9,0 0-13,0 0-12,0 0-11,0 0-10,0 0-6,6 0-3,-6 3 0,7-3 0,-1 4 0,1-1-2,6 4-4,-2 1 1,9-1 4,1 5 3,5-2 0,7 2 0,-2-1 0,3 3 1,5 1 4,0 3-1,7-6 0,-1 5-3,7-3 0,7 1 0,-7 0-1,13-3 0,0 2 2,14 1-4,-8-4 2,8 3 0,5-3 0,0 1 1,8-2 0,-1 1-1,7-3 0,0 2 3,0-3-1,-1-3-2,7 4 0,-13-5-1,8-3 0,-8 4 0,0-4 1,-6 4 0,-1-4-2,1 0 0,-6 0 2,-8 0 0,8-4 1,-8 4 1,0 0 0,-6 0-2,7 0 2,-7 0-2,6 0 0,2 0 0,-8 0 0,6 0-3,-6 0-1,8 0 3,-2 4 1,0-4 0,-5 0 1,6 0 0,-7 4 1,6-4 2,-5 2 1,5-2-1,-7 0-1,9 5-1,-7-5 2,5 0-3,0 0 1,-6-5-2,8 5 1,-2-2-2,1-2 1,6 0 0,-7 0-4,8 1 2,-8 0 2,8-2-1,-8-2 1,8 3 0,-8 1 0,1-1 0,0-3 0,-7-1 0,7 1 0,-8-1 0,2 2 0,-2-5-2,8 3 1,-7-3 1,1-3 0,-1-1-1,0 3 1,0-2 0,-1-4 0,2 4 0,-7-1 2,6 1-1,-6-5 0,0 8 0,-1-7-2,7 7 1,-6-5 0,0 1-2,-1-2-2,1 3 2,-6-1-1,-1 3 2,-1-2 2,-4 3 0,-3-4 0,-4 8 1,-7-4 0,-8 4 0,1 0 0,-6 2-1,-7 2 0,-6-1 2,6 0-1,-7 0 0,0 4 3,2-2 1,-8 2 1,6 0 2,-6-5 2,-6 5 2,-2 0 5,8 0 3,-12 0 7,5 0 5,-6-3 1,7 3-1,-14-4-2,7 4-2,-7 0-4,1-3-3,-1 3-7,1 0-8,6 0-2,-14 0-3,8 3 0,6-3-2,-6 0-1,-1 4-6,0-4-12,1 3-22,-1 2-29,-6-3-37,0 2-42,0 0-49,-7 0-64,-5 4-104,-7-5-152,-14 3-69,-7-1-22</inkml:trace>
  <inkml:trace contextRef="#ctx0" brushRef="#br0" timeOffset="124389.99">542 6128 252,'-13'-3'358,"7"-4"-130,-8 0-103,7-1-59,2-3-27,5 3-16,-7 1-8,7 0-1,-8 0 1,8-1 5,0 5 3,-5-4 7,5 3 3,-7-1 0,1-1 2,6-2-2,-6 5-5,-2-5-5,2 1-9,0 3-5,6-3-3,0 4 0,-6 3 0,6-4-2,-8 0 1,8 0 0,0 4 0,0 0 0,0-3 0,0 3 0,0 0-1,0 0 0,0 0-2,0 0-1,0 3-1,0-3-1,0 0-1,0 4 0,8 0-1,-2 3 1,6 0-1,2 4 1,4 4 2,9 4 1,-7-1-1,6 3 1,0 2 0,0-2-1,-1 1 0,2 0 2,-1 1-1,1-1 0,-1 0-1,-7-4 0,7 3 0,-6-2 1,6 3 0,-13-7-1,6 4-1,0-5 0,-5-3 2,-8 0-1,8-4 1,-8 0 0,0 1-1,1-1 1,-1-7 1,1 4 1,-7-1-1,7 0 0,-7-3 4,6 0 0,-6 0 0,0 0-1,-6 0 0,-1-3-2,0-4 0,-6 3-1,1-7-5,-2 0-2,-6-3 0,1-4-1,-8-1-2,2-3 0,-1 4-1,-7-8-2,-5 4 0,5-3-1,-6 0 1,-1-6 1,8 6 2,-7-1 1,7 1 1,5-1 5,1 4 2,0 0 1,13 3 2,-7 2-1,14-2 0,-6 4 0,12-3-2,0 4-1,0 3-2,12-4 1,-6 3-1,8 2 2,-1 3-1,-1-1-1,8 1 3,0-1-1,-2 4 0,2 4 0,1-2-1,-2-2-1,1 4 0,-1 0-1,7 0 2,-1 4-1,2-2-1,6 2 1,-2 4 2,10-5 0,-9 5 0,14 3 0,0-4-1,-1 4 0,6-3 1,-5 7 0,13-5 0,-7 1 0,1 0 1,6 3 0,-8-2 1,8-1 1,-1 3-1,1-3-1,-7-3 0,7 3-1,0-5 0,-7 6 0,6-5 0,-6 1 1,1-1 0,-8 0-1,1 0 1,-1 1 1,-5-4 1,5 3-2,-6-3 0,-6 0-1,6-2-4,-7 3-8,-5-5-19,5 0-29,1 0-48,-7-5-84,0-1-144,-7-2-92</inkml:trace>
  <inkml:trace contextRef="#ctx0" brushRef="#br0" timeOffset="124937.62">1611 5513 305,'-7'-7'402,"1"0"-122,6-1-99,-7 4-66,1-4-34,-1 6-17,0-5-5,7 3-1,-6 0 3,6 4 5,0-4 1,0 0 0,0 4-5,0 0-7,0-4-7,0 4-8,0 0-9,0 0-10,0 0-8,0 0-7,0 0-5,0 0-2,6 0-3,1 4-2,0 0-1,6 0 1,6 0 0,8 0 1,-2 3 1,8 0-2,0 5 3,-1-6 2,7 5 1,0 4 1,1-1-1,-1 1 0,5-1 2,-4 1-1,6-1 2,-8 6 0,2-6 1,-1 4-1,6-3-2,-11 3 2,4-3-2,-5 0 1,5 3-2,-11-3 0,5 0-2,0 3-6,-5-3-7,-1-1-14,7 1-22,-7 2-27,-8-2-40,9 0-50,-7-4-90,0 0-155,-1 0-85</inkml:trace>
  <inkml:trace contextRef="#ctx0" brushRef="#br0" timeOffset="125670.28">2418 5477 123,'-6'-4'395,"0"1"-94,0-1-93,-2 4-59,2-4-28,6 4-17,-6-4-17,6 4-19,-7 0-14,7 0-12,0-4-11,0 4-6,0 0-7,0-4-7,0 8-5,0-4-5,13 4-2,-7 0-3,14 0 1,0 7 0,-2-1 0,9 2 3,-1-1 0,7 4 1,-1 2-1,0 2 0,8-1 2,-7 3-2,0 2 1,-1 0 0,1-2 0,-1 1-1,-14 0 1,9-4 2,-13 5-2,5-5 1,-12 0-1,-1 0 2,7-3 0,-13 0-1,6-5 0,-6-2 1,8-1-1,-8 1 0,6-5 1,-6 1-1,0-1 3,0-3 0,0 0 2,-6-3-1,-8-4-1,8-1 0,-7-3 0,-7-3-1,0-5-2,1 1-2,-7-8 0,0 1-2,0-4 2,-7-5-2,1 1 1,-7-3-1,7-1-1,-3-3 2,11 3-1,-2 5-1,-1-2 1,7 5 1,2 7 2,3 0-1,3 4 0,6 2 0,-8 3-1,14 5 1,-6-3-1,0 5-1,6 1-1,0 2 0,0-1 2,6-1-1,0 5 1,8 0 0,-1 0 0,-1 5 0,8-5 0,0 0 1,6 0-2,0 4 2,0-1 0,-1 2-1,2 1 1,6 5 0,-2 1 2,3-3-2,5 7 0,0-2-2,-1 5 2,-4-2 1,4 6 0,1-5 0,1 4-1,6-3 1,-7 3 0,-7 0 1,7-1-1,0 1-1,-5-3 0,-2-2 1,1 6 0,-7-9-1,-1 5 1,1-4-1,-6-1 0,6-3-2,-7 0 0,1 1-4,0-2-2,-1-3-6,-6 1-15,0-4-19,7 3-23,-14-7-26,1 3-31,-1-3-50,-6 0-97,-6 0-128,-1 0-65</inkml:trace>
  <inkml:trace contextRef="#ctx0" brushRef="#br0" timeOffset="125885.7">2764 5773 94,'0'0'350,"0"0"-83,0 0-76,7-3-61,-1 3-42,0-3-30,8-1-22,-1-1-16,6-1-8,8-2-7,5 0-4,1-2-10,-2-1-16,9 3-19,-1-7-27,7 5-34,-7-1-53,7-4-115,-7-4-98</inkml:trace>
  <inkml:trace contextRef="#ctx0" brushRef="#br0" timeOffset="126441.58">3207 5231 301,'-20'-3'366,"1"-1"-106,6 0-76,6 0-35,1 1-16,-7 3-11,6 0-8,7-4-9,-6 4-16,6 0-19,-7-3-17,7 3-14,0 0-15,7 0-10,-1 3-8,1 1-6,12 3-2,1 1 0,5 6 0,9-2 0,-8 5 2,13 5 0,-8 1 0,9 2 2,0-3-2,-1 4 0,0-1 1,-7 2 0,7-2-1,-6 0 2,0-3 0,-8 0-1,1-3 0,1-2 0,-8-2 1,-6-1 0,1 2-2,-8-5-1,0-1-3,1-1 1,0-6-1,-7 4 0,0-3-3,0-4-9,0 0-13,-7 0-15,0-4-14,-5-3-13,-2 0-14,1-4-15,-6-4-19,0-1-15,5-5-16,-12-1-17,7-3-26,-14-5-40,0 1-51,0-1-28</inkml:trace>
  <inkml:trace contextRef="#ctx0" brushRef="#br0" timeOffset="126660.65">3298 5235 103,'-12'-15'306,"-8"4"-43,7 1-78,-1 2-61,2 1-35,6-1-19,-8 4-5,14-3 0,-6 4 0,-2-1-4,8 0-5,0 4-5,0-4-8,0 1-7,0 3-8,0 0-8,0-4-7,0 4-6,0 0-5,0 0-3,14 4-1,-8-4-1,14 3 0,0 1 1,5 4-1,0 0 2,9 1-4,-2 3 3,8 3-1,5-5 2,-5 2 2,5 2-1,1 1 1,0-1 1,6 1 2,-1-1-2,-5 2 0,7-5-1,-2 3-1,-5 1 2,7-5-2,-2 2 0,1-5 0,-5 0-1,-2 1-4,1-4-7,-7-1-15,0-3-16,-7 0-24,1 0-25,-7-3-35,-6-1-55,-8-7-78,1 3-78,-13 2-68</inkml:trace>
  <inkml:trace contextRef="#ctx0" brushRef="#br0" timeOffset="127213.74">3598 4891 167,'-6'-5'337,"-1"3"-73,7-2-79,-7 0-60,7 0-40,-6 0-24,6 1-15,0 3-9,0-4-9,0 4-6,0 0-6,0 0-2,0 0-3,0 0-6,0 0-3,0 0-1,0 0-2,0 0-1,0 0 1,6 0-2,1 0 1,0 4 0,5-1 1,2 1 1,-1 4 2,-1-2 0,14 6 0,-6-1-2,6 0 0,1-1 0,-1 5 0,-1-3 0,7 2 0,-5 1-1,5-4 1,2 4 0,-2 2 1,7-2-1,-6 0 0,-1 0 1,7 3 0,-7-3-1,-5-1 0,5-2 0,-6 2 1,1-3 1,-8 1 0,8-3-1,-8 3 0,0-2 1,0-2-2,8 3 0,-8-3 1,1 2-1,-1-3-1,-6 2-6,6 1-14,2-3-22,-9 1-30,8-4-59,-13-1-119,-1 2-126,1-5-80</inkml:trace>
  <inkml:trace contextRef="#ctx0" brushRef="#br0" timeOffset="127777.62">4210 5022 301,'-19'-4'341,"6"-2"-124,0-6-82,-7 5-46,8-4-30,-8 0-27,7 0-16,-1 0-9,8 0-4,-8 1-1,2-2-1,6 1-1,-8 0 2,8 1 4,0 2 1,6 0 4,-7 1 2,1 3 1,6 2 2,0-3 0,0 1-2,0 4 0,0-3-4,0 3-4,0 0-2,6 0-2,1 0 0,5 0-1,8 3-1,0 1-2,6 1 2,7-3 0,-1 2 0,7 0 0,0 3-1,1 1 0,-2-2 1,8 2 0,-7 3 0,6-3 0,2 3 0,-2-1 1,1 1 0,-1 4 1,-6-4-1,7 0 1,-7 0-2,-1 3 1,2-3 0,-7 0 1,-1 4-1,-6-4 1,7 0 0,-13 3-1,5-2-1,-11-1 0,-3 0 0,4 0-2,-10 0-3,3-4-10,-2 0-15,-6-3-20,0 4-31,0-5-51,-14 2-103,9-5-127,-15 0-76</inkml:trace>
  <inkml:trace contextRef="#ctx0" brushRef="#br0" timeOffset="128237.21">3742 4803 167,'-20'-4'358,"7"0"-122,0 4-92,6-3-49,-5-1-34,12 0-22,-8 4-13,8-4-11,0 1-7,8-1-2,-8 1-2,6-4-1,0 3-3,7-4 1,0 0-1,0 1 0,7 1 0,-7-6 1,13 5-1,-6-4 1,-2-1 1,2 6-1,7-2 0,-1-3 1,6 5 1,1-2 0,13-3 2,-1 0-3,8 0 0,5-1 0,1 6-1,0-6 0,6 5 1,0 0-2,0 0-1,0-1 1,6 4 0,-6-3 2,7 7-2,-7-4 0,8 4 0,-16 0 0,2 0 0,0 0-1,-7 4 1,-8 0 0,3 3 2,-8-3-1,-6 2 6,-1 2-2,-6-1 0,1 4 1,-1-3-2,0 4 0,-6-2 0,-7 5 1,7-1-4,-8 1 3,-6 4 1,1-2 1,-7 5 1,0 1 0,-13-1 1,1 0 0,-2 3-1,-12-3 1,-2 4 0,4 0-1,-8-4-2,-8 3 0,6 1-3,-10-1-9,-3 4-25,-4-3-48,-1 4-123,-6-5-146,-15 1-83</inkml:trace>
  <inkml:trace contextRef="#ctx0" brushRef="#br0" timeOffset="129137.53">3298 6143 51,'0'0'357,"0"0"-75,0 0-72,-6 0-55,6 0-38,0 4-25,0-4-16,0 0-12,0 0-7,0 0-7,0 0-4,0 0-4,0 0-3,0-4-3,0 4-5,0 0-5,6 0-6,-6 0-1,0 0-4,5 0-3,-5 0-2,9 0-2,-9 0-1,6-3-1,-6 3 0,5 0-1,3-4-2,5 4 1,0 0-2,-1-4-2,8 0 1,7 1-1,-1-1 0,0-4 0,6 2 0,7-2-1,-6-3 1,13 0 0,-1 1 1,-6-2 0,7-2-1,-1 3 0,1 0 1,-1-4 0,1 4-1,-1 0-1,2 0-10,-9 1-7,9-2-12,-9 1-19,1 0-24,-7 4-26,1-4-30,-7 4-38,-6-4-58,0 3-111,-8 4-84</inkml:trace>
  <inkml:trace contextRef="#ctx0" brushRef="#br0" timeOffset="129426.68">3474 5891 127,'-6'0'394,"6"0"-102,0 0-92,0 0-70,0 0-45,0 0-31,0 0-14,0 0-15,0 0-10,0 0-5,0 0-3,0-5-1,6 5-1,-6 0-1,0 0 0,7 0-1,-7 0 0,6 0-1,1 0-3,-1 0 0,1 5 1,5-5 0,2 3 0,-1 1-1,7 3 2,-1 1 1,7 6 1,0-3 1,6 7 0,1 1 0,-1 3 0,8 0 1,-1 0-1,0 4-1,13-1 0,-6 1-3,6 3-10,0 0-29,1 0-54,-2 0-126,-5-2-140,-1 2-82</inkml:trace>
  <inkml:trace contextRef="#ctx0" brushRef="#br0" timeOffset="130619.47">2074 7711 161,'-7'-3'231,"7"3"-32,0 0-31,0 0-31,0 0-27,0 0-18,0 0-15,0 0-13,-7 0-10,7 0-10,0 0-9,0 0-2,0 0-6,0-5-3,0 5-1,0 0 3,0 0 0,0-3 5,0 3 3,0 0 2,0 0 5,0-3 5,0 3 6,0 0 1,0 0 3,0-4-2,0 4-1,0 0-3,0 0-7,0 0-7,0 0-8,0 0-6,0 0-7,0-4-5,0 4-3,0 0-2,7 0-2,-7-3-1,7 3-1,-1-8-1,6 4 1,2-6 0,5-1 0,7-4-1,0 5 1,1-10 0,-2 6-1,8-1 0,-7 4 0,7-4 0,-1 5-1,1-5 1,-1 1 0,0 3 0,1-4 1,0 0 0,0 3-1,-7 3 0,-1-2 0,2-1-1,-7 5-1,-1 0 0,-5-1-3,-3 4-1,4 1-3,-15-1-8,5 4-8,-10 0-13,5 0-12,-15 0-15,4 0-14,-3 4-11,-5 3-13,-1-3-11,0 0-12,1 3-11,-1-4-20,1 4-37,0-3-74,-1 4-111</inkml:trace>
  <inkml:trace contextRef="#ctx0" brushRef="#br0" timeOffset="131129.61">2757 7202 108,'-6'0'450,"6"-3"-90,0-1-92,0 4-73,0-5-50,6 5-35,-6-2-24,7 2-16,-7-5-18,0 5-16,7 0-12,-7-2-10,6 2-5,0-4-4,8 4-3,-1 0-2,-2 0 0,4 0 0,5 0-1,5 0 0,1 0-1,-1 4 2,9-4 0,-8 2 0,7 3 1,-1-3 0,-7 3 0,15 2 1,-7 1 0,-1-5 0,8 4-2,-1 1 0,-2 0 0,4-2 1,4 5 1,0 1 0,2-5-1,5 3 0,-7 2 0,1-4 0,-1 1 1,1 0 0,-7-2-2,-6 0 0,-1-3 1,-6-2-1,1 7 1,-7-9-1,-2 3 1,-4-3 0,-8 5 1,7-5 0,-6 0 5,-7 0 7,6-5 4,-6 2 1,0-6 1,-6 0 0,-1-7 1,1 3-1,-7-7-5,-7 3-8,8-6-1,-15 1-2,1-3 0,0 3-2,-7-7 1,1 2-1,-7 2 1,-1 0 0,8 3-3,-1 2 2,1-1 10,-1 6 24,7 1 21,7 3 17,-1 0 8,7 4 6,6 3 3,-5 0 1,4-3-8,2 7-25,0-4-24,6 1-18,-6 3-12,6-4-15,0 4-17,0 0-24,0 0-24,6 0-26,0 0-33,8 0-38,-2 0-45,8 0-69,0-4-128,-1 4-111,7-4-50</inkml:trace>
  <inkml:trace contextRef="#ctx0" brushRef="#br0" timeOffset="131533.8">4354 6795 522,'0'4'576,"0"-4"-186,6 4-156,-6-4-93,7 0-53,0 3-36,5-3-18,8 4-17,-1 0-9,7-4-4,7 3-3,0 1 0,-2 0 0,10-4 1,-2 0-1,-7 3-1,1-3 1,-1-3 0,-6 3 2,1-4-1,-1 4-1,0-4 2,-7-3-2,1 3 0,0-7 0,-8 1 3,1-1-2,0-4-1,6 4 0,-11-4-1,-2 0 0,0 1 1,1-1-1,-14 1-7,1-1-3,-8-4-13,-5 9-11,-7-5-11,0 3-15,-6 3-11,-2 4-3,-4 2-1,-8 3 5,0 3 12,-5 4 11,5 5 11,0-1 15,0 0 10,1 3 6,-1 5 3,1-1 3,6 0 0,7 0 0,-2 4-1,9-3 0,5-1 2,7 0-2,0 1-2,13-1 0,0 4 0,13-1 2,0 2 1,7-1 0,-1-4-1,7 1-2,0 3 3,13-7 1,-6-1 5,13 1-4,-2-5-1,9-3 1,0-2 0,5-2 4,7-3-3,0-3-1,7-9-6,6 2 2,-6-5 1,5-4-7,-4-3-22,-1 1-37,-1-5-65,-6 1-136,-6-9-121,6 1-75</inkml:trace>
  <inkml:trace contextRef="#ctx0" brushRef="#br0" timeOffset="132315.63">5325 6026 45,'0'0'458,"0"0"-82,0-4-87,0 4-78,0 0-56,-6 0-40,6 0-27,0 0-21,-8 0-18,8 0-7,0 0-7,-6 0-3,6 0-2,0 0-2,-6 0-4,6 0 0,0 0-2,-8 0-5,8 4-3,-5-4-4,-2 4-6,-6 2-2,7 3-1,-8-2-3,2 4-2,-2-4 0,8 5 0,-1-2 0,-5 5 2,12-4 1,-7 3-3,7 1 2,7-1 6,-7 1-2,6 4-1,0-5-1,1 9-1,6-6-1,0 5 3,1 4-2,3-4-7,3 4 3,8 3 1,-2-4 1,6 4 0,-8-3 1,11 4 0,-2-8 1,-1 4 1,7-4 1,-7-4 1,1 0 0,-1-4 0,7 2 2,-5-5-2,-2-4 2,7 0 0,-7-3 1,7 0 1,-6-4 1,13 0 1,-7-4-1,0-7 3,0 0 2,6 0 0,-6-3 0,1-5 0,-1 1 0,-7-1-2,0-3 0,-5 1-2,-1 2 0,-6 1-2,-7-1 1,-1 0 9,-4 5 6,-8-4 4,0 0 2,-8 3 1,-4-3-1,-1-1 2,-7 0 2,-6 2-6,-1-2-3,-5 1-3,-6-1-1,-9 2 0,2-2 0,-7 1 1,-13-1-2,6 5 0,0-5-3,-6 4 2,0 5 0,0-5 4,7 4 4,-7 1-1,-1 2 0,1 1-2,6 0-3,-6 3 0,14-1-5,-8 5-3,6-2-4,7 2-4,8 0-6,-1 0-4,13 0-15,-1 0-24,0 0-36,8 2-42,7-2-47,-1 0-46,7 0-47,6 5-77,-8-5-118,8 0-77,0 0-26</inkml:trace>
  <inkml:trace contextRef="#ctx0" brushRef="#br0" timeOffset="132638.76">5755 5685 378,'0'-7'454,"-7"0"-154,7 3-117,-6-3-71,6-1-42,0 5-28,0 0-17,0-1-8,0-1-6,0 2-5,0 3-1,0 0-2,0-3-2,0 3-1,0 0 2,13 3-3,-7-3-1,0 3 1,8 6-2,6-6 1,-1 4 1,7 0 0,-6 5-1,6-2 2,6 1-1,-6 4 1,7 0 0,0 0 0,-1-1 1,7 4-1,0 1 0,0 2 0,7 2 0,0-5 2,-1 7-1,1-2-1,-1-1 1,8 0 2,-1-1-1,0 2 2,-6-6-3,4 2 0,-3 0 0,-8-5 0,1 1-2,-1-5 0,-7 2 0,-6-1 0,1-5 0,-9-1 0,2 2 1,-7-7-1,1 3 1,-8 1-1,0-4-1,0-4-17,-6 1-23,-6-4-30,0 0-38,-7-5-55,-13-3-85,0 1-107,-7-1-78</inkml:trace>
  <inkml:trace contextRef="#ctx0" brushRef="#br0" timeOffset="133269.61">5364 5542 335,'-27'-14'428,"9"-1"-157,-2 4-95,12 5-54,3-6-29,5 1-22,13 0-19,7-3-15,12-5-17,1 1-9,12-1-6,7 5-3,7-5-2,0 1 0,6 4 0,0-1 1,7 3-1,-7 5 2,6 0 0,1 4 2,0-1 1,-1 4-2,0 4 1,1-1-1,-6 4-1,5 0 1,-12 5 0,6-2-1,-13 2 0,1 3 0,-8-1 2,-5 4-1,-9 1 2,-11 2 2,0 1 1,-14 5-2,-12 5 0,-7-2-1,-7 2-2,-12 4 1,-1-2-1,-5 3-1,-9-4-1,2-1 3,-8 2-1,2-1 1,5-4 1,0-4-1,1 1 0,5-4-2,7-3 0,1-1-1,0-7 0,12-1 0,1 2 0,5-9 3,2 5 3,12-4 0,-6-1 0,-2-3 0,8 4 0,0-8 1,0 4-1,8-3-3,-2-1-2,6-4-1,-5 5 1,6-5-2,-7 4 2,1 2-1,7-3-1,-8 2-1,0 3 1,0-4 0,2 1-2,4 3 1,-5-4-1,0 4-1,-1-4 2,6 4 1,2 0-2,-8 0 1,7 0 0,1 0 1,-8 0-2,7 0 2,-6 0 0,6 0 1,-1 0-1,-4 0 1,-2 0 0,7 0-1,-8 0 1,3 0 0,-1 0-1,5 0-1,-5 0 1,6 0-1,-7 0 1,1 0 0,0 0-1,-1 0 0,7 4 1,-6-4-1,-1 0 1,1 0 1,5 0-2,-4 0 2,4 0 0,-5-4-1,6 4 1,0 0-1,0 0-3,6-4 2,1 4 0,6 0 2,-7 0 0,7-3 1,7 3-1,-1-4 1,1 4 1,-1 0-1,2-3 1,5 3-3,0 0 0,-1 0 0,1-4 0,1 4 0,5-3 2,0 3-1,1-4 1,-1 0-1,9 0 0,-3 1-1,2-1 0,-7-3 1,5 2 2,-11-2 0,-1 4-1,0-4 2,-7 3 0,-6 0 3,-6-3-2,-1 7-1,-5-4-2,-2 0 1,2 4 0,-8-4-2,1 4-1,6 0 1,-7-2 0,1 2-1,5-4-2,-4 4-1,4 0-10,-5-4-20,0 4-34,-1 0-45,-6-4-79,0 4-151,-13 0-117,0-3-64</inkml:trace>
  <inkml:trace contextRef="#ctx0" brushRef="#br0" timeOffset="133815.65">5560 5579 84,'6'0'277,"-6"0"-53,0 0-46,0-4-38,0 4-27,6 0-17,-6-4-13,0 4-9,0 0-6,0 0-2,0 0 0,0 0 0,0 0 2,0 0-2,0 0-4,0 0-5,0 0-6,-6 0-9,6 0-8,0 0-8,-6 0-8,6 0-7,-8 4-9,8-4-9,-6 4-11,6 0-8,-6 4-11,0 1-16,-1 11-21,0-3-24,7 6-33,-6-1-42,6 3-111,-7 4-122,7-2-70</inkml:trace>
  <inkml:trace contextRef="#ctx0" brushRef="#br0" timeOffset="136298.13">3018 8235 190,'0'0'426,"0"0"-106,0 0-101,0 0-72,7-3-47,-7 3-28,0 0-21,6-4-15,1 4-10,-1-4-6,7-4-6,1 2-1,5-2 2,7-7-1,0 1 0,0 3 0,7-8-3,5 8 2,1-7-3,6-1-3,1 5-3,13-3-1,0-6-1,13 2 0,0-2 1,-1-2-1,20-2 1,-6 2 1,12-4-2,8-1 1,-7-3-2,13 0-1,-1 1-1,8-2-1,-1-2 1,0 0 1,1-1 0,-7-1-1,-1 6 1,-5-4 1,-1 0-1,-7 2 3,1 1-2,-7 0 0,0 0-1,0-1 2,1 2-2,-8-1 2,7 0 1,-5 1-1,5-3 0,0 4 0,-6-6 0,6 4-3,0-4 1,1 4-2,-1-4 1,0 1 0,-6-1 1,5 4 0,-11-4 0,6 8 2,-14-4 0,1 8 0,-8-4-1,-10 6 1,5 1-1,-14 4 0,1-3 1,-7 5-1,-7 2 2,-6 3 1,-7 0 5,1 0 7,0 3 6,-7 4 5,-7 1 4,7-4 3,-6 3-3,13-3-2,-8-1-4,8-2-7,-1-1-7,1 0-4,6 3-5,-13-3-2,7 4 1,0-1-1,-8 1 1,1 3 0,0-2 0,-6 1 1,-1 1 0,1 1 0,-1-1-1,-6 4 1,7-3-1,-7-1-1,6 4 0,-6-3 0,6 3 0,-6-4 0,0 4 0,8 0 0,-8-4 0,0 0-2,6-3 3,-6-1 2,6 2-2,1-2-2,-1-3 1,1 0 0,0 4 0,-1-4 1,-6 0-1,6-1-2,2-2 2,-2 3 1,-6 0-1,-6-3 0,-2-1 1,2-3 0,0 3 1,-1-4 0,-13 1 0,0-4 4,1 4 6,-13-3 2,0-6 3,-15 6 2,2-6-1,-21-2 0,1 0-1,-6-3-3,-14-2-6,0 1-2,1 0-4,-14-3 0,7 3-1,-7-4 1,1 1 4,-1-2 4,-7 6 3,1-4 9,0 2 5,-7-2 4,0 3 1,-7 0 5,1 0-4,0-1-1,7 2-5,-8 2-8,1 0-4,6 1-6,7 4-2,0 0-2,-2 0-4,10 2 0,5 1-1,0 4 0,6-1 0,7 5 0,-7-1 2,6 0-1,14 5 1,-6-2 0,6 2 0,-1-2 3,7 5-2,-6-4 1,6 4 0,1-1 0,-7 1 2,6 0-1,0-1 1,-6 1 2,7-1 11,-1-2 4,8 3 2,-8-1 3,7-3 4,-7 3-2,6 2 4,2-2 1,-1-3-1,-1 5 9,2-3 6,-2 2 5,1 0-4,7-1 8,-8 1 2,1-1-2,0 2-6,-1 2-11,2 0-6,-2-3-7,8 7 2,-7-4-10,-1-3-5,2 7-2,4-7-2,-4 3-4,5 4-4,0-3-1,-5-1 0,4 0-2,3 4 1,4-4-1,-6 1 1,8-2 1,-2 2 1,1 3 0,7-4 0,-1 2 1,1-2-1,5-1 3,-5 2 4,12-1 8,-6 1 3,13-1 2,-7 4 2,1-4 1,0 4 0,6-4-2,-7 1-6,0-1-7,1 4-4,-1-3-4,0 3-3,2-5 0,-2 5-1,-6 0-1,7-2 0,-8 2 1,-5 0 0,-1-4 2,1 4 3,-2 0-2,2-4-2,-7 4 3,0-4-3,-2 1 0,-3-1-1,-2 0 0,6 0 0,3 2 1,-2-3-1,-1-2 1,1 4 0,7-1 2,-2 0 0,9 0-2,-8 4 1,7-3 0,-1-1 1,-4 0-2,4 4 1,1 0 1,7-3-1,-8 3 3,7 0-2,2 0 1,-2 0-1,0 0-3,8 0 1,-1 0 0,0 0 0,6 3-3,0-3 3,1 0-1,-1 0-2,0 0 3,7 0-1,-5 0 0,5 0 2,-7 0 0,7 0 0,0 0 0,0 0 1,0 0-1,-7 0 0,7 0-3,0 0-1,0 0 2,0 0-3,0 0-1,0 0 0,0 0 1,0 0 0,0 0 1,0 0 0,0 0-4,0 0 2,0 0 2,-6 0 1,6 0 1,0 0 1,0 4-1,0-4 1,0 0-1,0 0 1,0 0 0,0 0 2,0 0-3,0 0-3,0 0-1,0 0-2,0 0 1,6 0-2,-6 0-2,7 7-2,0-3 2,5 7 5,1 1 0,1 2 3,-1 1 0,0-1 3,-1 1 1,2 4 2,-1-2 1,0 2-3,-6-1-2,4 3 2,4 2 1,-10 0 0,2-2 0,0 4-3,0 2 0,-1 2 0,1 0 2,-1 3 0,0 1-1,8 4 1,-2 0-3,2 3-1,-1-4 0,6 5 3,0 0-1,1-4-2,-6 2 1,5-3-1,1 5 1,-9-4 2,-2 3-1,-3 4-1,-6-3-1,0 3 0,-6 3-2,-8-3-6,1 4-3,0-4-2,0 7-3,0-3-5,0 3-9,-1 0-8,7 5-10,-5-6-4,5 2-3,1-4-5,6-2-4,-6-5-5,6 0-2,0-5-4,0-4 5,0 2 6,0-8 6,0 3 4,0-7 7,0 0 8,0-8 14,0 1 13,-8-1 7,8-6 2,0 0 3,0-1 1,0 0 1,0-3 0,-5-1-1,5 5 1,0-4-1,-6 3 1,-2 0 0,2 5 0,0-2 0,6 1-1,-7 0 1,7 0-1,0-4 0,0 1 0,7 3-2,-7-7-1,0 3 0,0-4 1,6 5 0,0-4-1,-6 3 1,14-3-1,-9 2 4,9 2-1,-1-1 1,-1-3-1,3 3 1,4 1 0,0 3 0,1-4-2,7 0-1,-2 4 3,1-3-1,6-2-2,-5 2 0,4-1 1,3 1 0,-2-4 0,8 3 1,-1-4-1,0-3-1,7 4 2,-7 0 1,7-4 5,5 0-3,-5 4-1,6-4-1,6 0 0,-5 0 0,5 0-1,1 0 0,0 0-5,0 3 3,5 1 0,-5 0 2,6-1 1,0 1 2,0 3-2,0 1 1,1-1 2,-1 0-1,0 1 1,7-1-1,-7 3-2,1-2 0,5-1 3,-7 5-3,2-4 0,-1-2 0,1 2 0,-1-5 0,5 5 1,-4-2-1,7 2 0,-8 0 7,0-1-3,6 0-1,-6 1-3,7-1 2,0 1-1,-1-2 2,8 2-2,-1 3-6,-6-5 2,13 2 2,-14-1 3,7 1-2,0 0 1,-6-2-1,-7 1 2,-6 2-1,0-6 1,0 5-1,-21-5 1,7 1-1,-12-1-1,-8 1 0,2 0 1,-13-1 1,-1-3 1,-1 5-2,-5-5 1,6 0 0,-13 2 1,6-2 0,-6 0 1,8 0-4,-8 0-11,0 0-26,0 0-43,0 0-72,-8-2-124,2-3-167,-7-2-105,-6-4-54</inkml:trace>
  <inkml:trace contextRef="#ctx0" brushRef="#br0" timeOffset="137522.56">764 2194 63,'0'0'164,"0"0"-32,0 0-33,0-3-30,0 3-24,0 0-19,0 0-12,0 0-7,0 0-2,0 0-1,0 0 0,0 0 1,0 0 6,0 0 6,0 0 5,0 0 6,0 0 6,0 0 8,-7 0 8,7 0 10,0-5 5,0 5 2,0 0 4,0 0 0,0-2-5,0 2-2,0 0-6,0 0-8,0 0-8,0 0-9,0 0-7,0 0-7,0 0-4,0 0-3,0 0-5,0 0-5,0 0-2,0 0 2,0 0-2,0 0-2,0 0-2,0 0 0,0 0 1,0 0-1,0 0-1,0 0-1,0 2 0,7-2 1,-7 5 0,6-5-1,1 7 2,-1-4 0,7 5 1,0-1 0,7 4 1,-7 1-1,6 2 3,8-3 0,-8 3 0,0 1 0,8-1 0,-7 1 1,12 0 0,-7-1 0,1 1 1,1-1 0,-7 2 0,6-2-1,-7-3 2,7 3 1,-6-2-3,-1-1 1,1 0-1,-8-4 1,8 4-1,-6-3-1,5-2-2,-6 3-3,6-2 3,-5-4-2,5 4 0,-6-3-2,0 0-12,0 3-18,0-3-27,1-1-28,-8 2-31,0-5-41,-6 2-77,0-2-122</inkml:trace>
  <inkml:trace contextRef="#ctx0" brushRef="#br0" timeOffset="138099.16">249 2239 408,'-20'-5'311,"0"1"-107,1 1-72,6-1-44,0 4-21,-1-3-13,2-1-10,5 1-6,1-1-1,-1 0 1,7 4-4,-7-4-1,7 1-4,0 3-6,0-4-2,0 1-5,7-2-3,-7 3-6,7-6-1,6 1-5,-7-5-2,8 5-1,-8 0-1,7-4 1,7 3 2,0-7 0,4 5-1,3-1 1,6 0 0,-1-3 0,2 2-1,4-3-1,7 5 0,2-5 1,5 1 1,6-1-2,-6 4 1,12-4-1,-4 1 2,11 2 0,-5 1 0,5 1 0,-6-1 0,1-1-1,0 5 0,-9-1 1,2 4 0,-8-2-1,-4 2 1,-1 4 0,0-4 1,-8 4-1,8 0 0,-13 0 0,6 0 0,-7 0 0,7 0-1,-6 4 1,-1-4-2,8 4 1,-8-1 0,-5 0 2,5 6-1,-7-6 0,1 4 1,1-3 0,-7 4-1,-1 3 2,1-5 1,0 6-1,-2-1-1,2 0 0,-7 3-1,1-3 1,-2 3 2,-5 1-2,6 1 1,0-1-1,-6-1 2,-1 1 1,-6-1 0,0 1 0,0-1-2,-6-2 0,-1 2-1,0-3 0,1 3-1,-7-2-1,-6 3 1,-2-1 0,-5 4 3,1 0 0,-15 4-2,8 0 2,-7 1 1,-7-2-1,7 1-1,0 0 0,1-3 0,-9 2 1,2-1-1,-1-3-2,1 4 3,-1-1-2,-6 2 0,0-4-1,-7 4 0,7 0-3,0-5-1,-1 6-8,2-1-16,-2-4-25,1-3-31,7-1-41,-8 1-81,8-3-145,-1-2-101</inkml:trace>
  <inkml:trace contextRef="#ctx0" brushRef="#br0" timeOffset="138831.53">2562 1831 193,'0'-3'195,"-6"3"-49,-1-4-41,7 4-33,-7-3-27,1-1-19,0 0-7,-1 4 0,7-4 5,-7 1 6,7 3 6,0 0 7,0-4 5,0 4 4,0-4-1,0 4-2,0-4-5,0 4-6,-6 0-2,6 0-4,0-2-1,0 2-3,0 0-2,-7 0-3,7 0-4,0 0-3,0 0-6,0 0-3,0 0-2,0 0-3,0 2-2,0-2-2,0 0-1,0 0 1,0 4 1,0-4 0,0 4-2,7 0 0,-1 3 1,-6-3-1,14 0 2,-8-1-1,7 4-2,0 0 0,0 1 1,0-1 2,-1 1 1,9 2 0,-2 2 1,1-1 2,6 4 0,-6-1 0,5 5 1,-5-5-2,6 1 0,0 2 1,-8-2-3,9 1-5,0-1 3,-1-5 2,0 5 0,-1-4 0,2 3 0,-1-3-1,0-4 1,0 4 4,-1-3-1,2-1-3,0 0-1,-8 1 0,7-1 1,-6-2 0,0-3 0,-2 2 0,2-1 0,-1-3 1,-5 0 1,6 5-2,-1-5 3,1-5-1,-2 5 0,-4-3 2,6-1-1,-1 2 0,1-6 1,6-4-2,-7 5 2,1-3 1,0-6 1,-1 9-1,-6-4 1,-6 0-2,-1 1-1,7-5 3,-13 3-2,0-2 1,0-1 1,-7 0 0,1 5 0,-7-5 0,0 0 0,-6-3-1,-1 3 0,-6 1-3,-1-5 0,1 4-1,1 1 2,-9-1 4,2 1 3,7 3 1,-9-4 1,2 5 2,-1-2 1,1 1 3,6 4 1,-7-4-3,14 8-1,-7-5-1,6 8-1,1-7 0,-1 7-3,7-4-7,0 0-4,7 4-10,-1 0-16,0-4-24,7 4-20,0 4-20,0-4-26,7 4-29,-7 0-42,7-4-65,-1 7-104,0-7-63</inkml:trace>
  <inkml:trace contextRef="#ctx0" brushRef="#br0" timeOffset="139470.6">4648 1509 112,'0'-3'288,"0"-1"-44,6 0-59,-6 0-58,0-3-48,6 4-33,-6-1-15,0 1-6,0-1 3,0-1 4,-6 5 3,6-3 1,0 3 4,-6-3 1,-2-1-4,2 0-4,0 1-6,-1 0-5,0-2-4,-6 5-3,1-4-2,5 4 2,-7-3 1,9 3 0,-2 0-3,-6 0-3,0 0-3,0 3-1,-6-3-1,5 4-4,1 1-2,-7-2-1,7 0 0,-6 5 1,-1-2 0,-5 6 0,-1 2-2,-1 1 2,1-1 1,0 1 0,0 4-1,7-1-2,-1 1 2,7-1 2,0 0-1,0 4-1,6-3-1,1 2 1,6 1 1,0-3 2,6-1-2,8 4-1,-2-7 0,1 3 0,6-3 1,2-1-3,5 1-1,-6-4 2,4-1 0,3 2-1,-1-1 0,7-4-1,-7-3 1,6 4 1,1-6 0,0 2 1,-2-4 0,3 0 0,5-4 1,-6 2 1,11-6-4,-3-3 3,-2 0 0,-1-1-2,-5-2 1,7-5 0,-2 5-1,-5-8 1,0 4 5,-7-4-3,0 0 1,0-4 1,-13 4-3,-1-3 0,-4 0 0,-2-2 0,-12 6-2,-2-6 1,2 2-1,-7-1-1,-6 4 2,6 1 1,-7 2 3,0 1 2,8 3 2,-8 4 3,7 3 2,-1 1 1,7 0 0,-5 4 1,5-1-3,1 0-4,6 4-2,-6 0-4,6 0-3,6 4-2,-6 0 2,6 3-3,1 1 0,0-2 3,5 5-1,2 1 3,-1-2 1,7 2 0,-1-1-1,-1 0 1,10 0 1,-2-1 0,0 2-1,0-2-2,-2 1-2,11-3-2,4 3-2,-2-5-7,11 2-12,-3-4-17,7-1-24,1 1-28,-2-4-35,8 0-65,-1-4-111,1-6-100</inkml:trace>
  <inkml:trace contextRef="#ctx0" brushRef="#br0" timeOffset="140077.34">6158 1395 210,'7'0'198,"0"0"-34,-7-3-31,12-1-20,-5 1-18,13-5-7,0 1-4,-8-4-6,15-4-7,-8 1-6,0-6-8,1-1-6,-7 3 2,0-1-5,0 2-4,-7-2-5,2-3 0,-8 4-6,6-5-1,-6 1-5,0 1-12,-6-1-4,-2-4-3,8 4-4,-12 0 0,5 0-1,1-4 0,-7 5-2,6-2 1,-7-2-2,2 4-1,-1-2 1,-1 1 1,-4 4-3,4-1 2,2 1 0,-8-1 0,0 2 0,1 1 0,5-2 0,-12 4 0,7-1 1,-7 1-1,6-1 4,-6 1 3,1 2 3,-1 1 1,-7 5-1,7-6-1,-7 5 1,7-1-1,0 0-2,-7 1-4,1 5-2,6-7 0,0 6 1,-1 3 1,1-4 0,1 4-2,5 0 2,-6 0 0,13 0-2,0 0 1,0 0-2,-7 4-2,8 3 0,-8 0 1,0 4-2,7 5 1,-7-1-1,8-1 0,-1 3 1,-2-2 1,10 4 0,-1-1-1,6 0 0,0 0 0,6 1-3,-1-1 3,10 1-1,4 3 1,1-4-1,-1 4-1,7 0 2,6 0-1,1 0 4,7 4-1,-1-5 0,7 5 1,-1-1 0,1-3 1,5 5 0,2-1 0,-1-5 1,0 4-2,0 2 2,7-5 2,-1 4-1,1-6-2,-1 3 3,1-5-1,7 0-2,-1-7 0,0 1-1,0-2-3,7-1 0,-7-6-9,6-3-10,2 0-31,-2-8-60,7 1-133,-13-4-156,7-8-95</inkml:trace>
  <inkml:trace contextRef="#ctx0" brushRef="#br0" timeOffset="140733.46">8641 267 411,'-7'-11'308,"2"0"-112,-10 0-61,10 4-41,-8 3-27,0 0-18,-6 1-12,-1 3-12,-1 0-11,-4 3-5,-8 5-5,-6-1-2,6 4-2,-5 0 0,-8 0 0,7-1 0,0 7 0,7-8 0,-8 2-1,7 5-1,7-2 0,0-3 1,1 3 0,-2 1-1,8-1 1,-1 3 0,7-4 0,1 3 0,4-2 0,8 1 0,0-5 0,0 5 1,14-4-1,-1 4 0,6-5 0,-6 2 0,7-2 0,0 1 0,5 0-2,1-3 1,0 0 1,7-1 1,7-5 0,-1 6 0,-1-4 0,1 4 0,1-5-1,-2 1 0,8-4 1,0 4 1,-1 0 0,8-4 0,-2 2 1,2 3 1,-1-2-2,-6-3 2,-1 4 0,-5-1-1,-1 1 1,-7 0-2,-6 3 1,1-3-2,-9 3 3,2-3-2,-7 3 2,7 0 0,-14 1 1,1 0 0,0-1 1,-1 3 1,-6-2 0,-6 3 0,-1-1-2,0 2 2,-12-1 0,-7 3 0,0 1 1,-13 0 0,-1 3 1,-6-4 1,1 2 0,-6-2-2,4 1-1,-5-1 0,1 1-2,5-4 1,-7 0 0,8-3-1,6 2-4,-1-6 1,2 3 1,5-3 1,1 0-2,5-1-1,7-3-1,2 0-3,-2-3-4,13-1-15,1-4-33,12 1-48,1-3-101,6-9-153,6 0-96</inkml:trace>
  <inkml:trace contextRef="#ctx0" brushRef="#br0" timeOffset="141465.6">9391 531 187,'0'0'446,"0"0"-124,0 0-114,0 0-74,0 0-45,0 0-26,0 0-11,0 0-2,0 0-1,0 0 3,0 0-2,-6 0-2,6 0-1,0 0-8,-8 0-6,8 0-5,0 0-6,0 0-6,0 0-6,0 0-3,0 0-7,0 3-3,8-3-1,-8 0-2,12 4 0,-5 0 1,12 0 2,1 3 2,6 0 1,0 0 1,0 4 0,6-3 2,1 3 0,-7-5-3,7 2 0,-7 4 0,6-5-1,-5-3 1,5 2-1,-6-1 1,7-2-1,-7 1 3,0-4-1,7 0-1,-1-4 1,7 1 1,0-8 1,7 3 2,-7-7-3,7 5-3,-1-5 0,-7 1-2,3-5 0,-3 4-4,-11 1-1,-2-5-3,-12 4-3,1-2-2,-8-3-10,-6 2-7,-6 0-2,-8-1-4,1 2-2,0 3-1,-6-1 3,-1-4 7,8 9 9,-8-5 9,7 7 5,-1 2 7,2-3 3,4 6-1,2-2 1,6 2 0,-6 3-1,0 3-4,6 2 0,-6-2 2,6 9-2,0-1 2,0 4 1,6 2-1,0-2-1,0 3 4,0 1-2,8-1 0,-1 0 0,7 5-2,-7-1 0,6-1 3,1 2 0,-1 2 2,7 0 2,-6 2-2,7 2 1,5-4 0,1 1 1,5 3-1,1 0 1,0 0-1,7 1 0,6 3 1,-6-4-1,6 0 0,0 5 0,1-5 2,-3 4-3,4-4 0,-2 4 0,-8-4 0,-3 1 1,-2-1 0,0 1 2,-7-1-3,-6-4 2,1 1-1,-9-4 3,-4 3-2,-9 0 1,10 2 1,-15-5 1,6 4-4,-12-5 0,-1 2 3,-1-1 2,-3-5-1,-9 6 0,-6-1 0,-1 0-1,-11 0 5,-1 0 1,0-3-2,-7-2-3,7 2 1,-7-5 0,-5 1-1,4-5 0,-11-2-2,-1 3-1,0-3 0,-6-5-2,0 1 0,-6-4-1,-1 0 0,0-4 2,-6-3-1,6-1 1,-6-7 0,6 1 4,7-3-2,0-6 3,7-2 0,5-2-1,8-5 0,5 3-1,8-9-1,6 1-1,7-2 0,11-1-1,2-2 0,6 3-2,6-1 1,2 3 0,11-4-1,-6 9 1,13-1-2,-7 0-3,14 4 2,-1-1 2,14 1-3,7 0 1,-2 3-4,8-4-4,0 1-10,6 0-12,-1 3-18,3 1-24,-3-1-22,8 1-26,-7-1-33,0 0-44,-7 4-75,2 4-100</inkml:trace>
  <inkml:trace contextRef="#ctx0" brushRef="#br0" timeOffset="142615.59">11110 476 276,'8'-3'285,"-2"3"-69,0-4-63,14-4-49,-1 0-32,6 1-21,3 1-15,-2-6-9,0 5-6,0 1-5,-7-3-3,1 1-2,0 5-1,6 0-2,-1-1 0,2 0-1,-1 4-1,0 0 0,6 0-1,-5 4 1,-1 0-1,-7 2 0,7 2-1,-6 3 0,0 0-1,-1 5 3,1-2 2,-2 1-1,-4 0 0,-1 2 0,0-3 0,0 5 0,-7-4 0,2 6-2,-8-1-1,6-5 1,-6 2-3,0-3 1,0-2-1,0-1 0,0-4 0,0-3 0,0 3-1,0-3 0,0-1 0,0 1 3,0-4 3,0 4 2,6-8 3,-6 4 1,6-7 0,1-1 0,0-2-1,-1-5-3,7 1-5,7-5-4,0-3-9,-1 3-17,-6-3-14,13 0-8,-7 1-2,-5-2-1,5 6-1,1 2 2,-14 3 5,8 1 18,-8 4 13,0 0 9,-6 3 2,7 2 3,-7 2 1,6 0 1,-6 2 0,7 2 0,-7 3 1,6-3-1,-6 8-1,7-3 1,-7 3 0,6-1-2,0 3 2,1-2 0,0-1-1,-1 0 2,0-1 0,8 2 1,-8-5-1,7 0 1,-6 0-1,0 0-1,-1-7 0,0 4 0,1 0 1,0-4 2,5 0 1,2 0 1,-2-4 0,15 0 1,-8-3 0,14-4-1,-1 1-1,1-2-1,6-3-3,-1 1-1,3-1-1,4 1 0,-6-1 0,0 0 1,-6 4-2,-1 4 0,-5-4-2,-1 4 3,-7 3 0,-6 1 0,0-2-1,0 2-1,0 3 2,-6-3 0,-1 3 2,-1 0-2,3 0-1,-8 3 2,0-3-1,7 0-1,-7 3 0,0 2 1,5-2 1,-5 1 1,7 1 0,-7-3-1,0 5-1,8 1 3,-8 0-1,6 3-1,0-4 0,1 4 0,6 0 0,0-1 2,0 2 0,0-1-1,7 0 0,-8-4 0,8 0-2,-1 1 0,1-5 3,0 1-1,4-1 0,-4 1 2,7-4 3,0 0 2,-1-4 2,13 1 0,-1-4 2,2-5-2,-1 2 0,0-5-3,0 4 1,-1-7-4,-4 3 0,5 1-2,-7-5 0,1 2-1,-7-3-2,0 2 0,-6 0-2,-1-1-2,1 2 0,-7-3-2,0-1-3,0-1-1,-7 0 0,8 0 1,-14 0 1,6 1 0,-12-2-1,6 4 1,-7-2 4,-6-23 3,6 15 1,-5 10-1,-2 11 0,8 1 1,-8 4 2,8 3 5,0 0 3,-7 0 0,6 0-1,0 0 6,1 0 9,6 0 7,-6 0 8,12 0-5,-6 0 2,0 0-2,0 0 0,-6 0-4,12 0-11,-6 0-7,0 0-12,13 0 0,-6 0-7,12 0 0,1 0 0,0 0 0,-14 0 3,7 3 1,0 4 3,6 5 2,-5 3 0,5 6 2,7 2 2,-6 2-3,-1 4 1,1 0-2,-8 1-2,2-1 0,-2 4-1,2-4 1,-8 0 0,7 1 2,0-1 1,-6 1-2,5-5 2,-4 5 1,4-5 0,-5-3-1,6 4 0,-13-4-3,7-3 1,-1-1 0,-6 1 1,0-5-1,0-3 0,0-5 0,0 2 1,6-1 2,-6-3 6,0 0 13,0 0 19,7-4 25,-7 3 20,7-6 8,-7-1 3,0-4 1,0-2-6,12-5-11,-6-4-20,14-2-25,-6-2-19,11-2-11,-5 0-3,13-2-4,-7 6 0,0-4-4,7 2-1,-1 5 1,0-1 2,8 2 0,-1 2-1,0 0 2,0 1-7,1 5 3,-8 3 2,7-2-1,-6 5 3,-1 3 0,6 3-1,-5 0-2,0 2 4,0 6-1,6 0 0,-6-1-2,-1 5-1,6 3 0,-4 1 2,-2-1 3,8 4 1,-14-1 0,7-1 1,-7 1 2,-1 2-1,-5-2 3,-15-3-1,10 0-1,-9 2 3,-6-5 0,0 2-1,-13-5 0,0 2 2,-13 1 0,-7-5-1,1 1 0,-7 0-1,-7-3-1,1 0 1,-8-1 0,1-7 0,0 3-2,-6-3 0,-2-3 0,2-1-5,0-4 5,-7 1-4,5-4-2,2-7-2,-1 3 0,7-6-8,7-2-7,-1 2-7,1-1-10,12-4-10,7 4-11,12 0-15,2 0-18,12 3-12,0 2-10,12-3-12,14 2-13,1 4-16,5 3-29,14-1-57,-7 2-118,6 3-89</inkml:trace>
  <inkml:trace contextRef="#ctx0" brushRef="#br0" timeOffset="143017">15685 238 135,'0'0'376,"0"0"-103,-6 0-83,6 0-57,-7 0-35,-6 0-23,0 0-20,-7 3-15,1 1-13,-7-1-10,-6 5-6,4 3-3,-9-1-4,3 2-2,2 2 0,-1 2 1,1 2-2,-1 0 1,7 4 1,-8-4-1,17 4-1,-10-4 0,14 0-1,0 2-1,0 1 3,5-6-2,8 3-1,0 1 0,8 0 1,5-6 3,7 3 1,-1-1 1,1-1 0,-1-3 2,7-5 1,0 2 0,0-1 2,7-3-6,-2-4 3,9 0 0,6-4 0,-1-3-1,8-1 0,-7-2-3,5-5 0,2 1 3,-7-5-2,-1 4-2,-6-3 0,-7 0 0,2 0 0,-2-1 2,-13-2-1,1-1 1,-14-1-3,1-2 0,-7 3 1,0-4 0,-7 1-1,-13-2 1,8 1 3,-8 1 3,-5 4 3,5 2 0,-6-3 3,-1 8 0,1-1 0,7 1-1,-7 6-5,6-4-2,1 9-3,-1-1-3,1 1-2,6 3-5,-1 0-5,2 3-12,-1 1-13,0 3-23,6 1-20,1 3-25,-1-5-37,0 6-66,7-4-128,0 3-98</inkml:trace>
  <inkml:trace contextRef="#ctx0" brushRef="#br0" timeOffset="143545.24">16735 685 182,'11'7'200,"4"4"-53,4-4-25,-6 1-27,0-1-13,7 0-4,-8 1-4,2-4-4,-8-1 3,7-3-1,0 4-2,-6-4 2,13 0 2,-8 0 6,8-4 1,5-3 1,2-1-2,4-6-1,3-1-2,5-3-2,-1-4-9,2-1-10,0 2-4,-1-4-6,-1-2-5,-5-2-5,7-4-1,-8 1-8,-7-1-6,-5-9-3,-6 3-7,-1-1-5,-7-8-3,-19-67-2,0 47-1,-6 24 2,-1 22-1,-6 10 2,-7 5 1,1 4 0,-7 3-1,-1 0-3,-5 0 0,6 0 0,-7 0-3,1 0-1,-8 0-2,1 0 0,1 0 2,5 0 1,0 0-4,0 0 0,8 0 3,-9 0-1,9 0-2,-8 0 0,0 0 0,8 0-1,-2 0 1,7 0-5,0 0 0,1 0 2,-7 0 1,7 0 1,-1 0 0,7 0 0,0 0 2,0 0 4,13 0 2,-1 0-2,2 0 2,12 0 0,0 0 0,6 0-2,-6 0 1,6 3 0,-6 4 1,7 9 2,0 2-3,6 4 1,0 3 1,6 1 3,8 4 0,-8-1-2,7 0-1,0-3-1,-6 3-2,6 0 1,0 1 1,7 3-3,-7-4 2,6-4 2,0 4 1,8 1-1,-8-5 1,6 2 7,9-2-4,-1-2-2,-1-2 0,8 2-2,-3-2 0,4-3 3,3-3-2,-3-1-6,4-3 7,1 0-1,0 0 3,0-6 1,-2 2-3,2-7 0,0 0 0,7 0 1,-9-4-2,16-4-4,-8-3-12,6 0-35,-6-3-44,1 3-63,-7-7-103,-2-1-173,-4 2-102,-1-2-54</inkml:trace>
  <inkml:trace contextRef="#ctx0" brushRef="#br0" timeOffset="144487.54">19582 849 269,'-13'0'306,"0"0"-67,-1 0-65,-4 0-53,-9 0-38,1 4-26,-6-4-16,-15 0-8,9 4-5,-15-4-7,-5 3-2,-1 2-3,-6-2-2,-6 5 1,-8-2-1,-5 2-1,-1-1-1,-6 5-3,-7-2-3,-1 5-1,-10-4-3,-2 3 1,-1 1 1,-4 0-3,-1-1-1,-1 5 0,-6-4 0,7 3-2,6-4 1,-13 5-1,7-1 1,-7 0 1,-1 1 0,3-2 0,-15 3 2,0-3 2,1 2 0,-8 0 0,0-2 0,1 2-2,-7-1 1,7 1 0,-7 0-2,-6 1 1,-1-1-1,-6 0-1,1 2 3,-8 2-2,1-1-1,-1 0 2,0-1 3,8 6 1,-1-6 2,0 1 3,6 0 2,1 4 5,0-4 3,6 3 0,0 1 2,0-1 1,0-2-1,7 2-3,-7 1-3,7-1-4,-7-3-2,0 0-2,0 1-2,-12 2-4,-2-3 0,2 0-2,-14 0-1,6-1-3,-5 2 1,-2 0-1,8 2 0,-7-4 0,13-2 1,0 3 1,7 0 1,6-4 2,7 1-1,5-1 0,7 0 0,9 5 0,3-6 0,3 3-2,6-3-1,-2 2 1,1-1 1,1 3 0,-1-6 0,0 4 0,1-5 0,-1 1 2,-1-1 0,2 1-1,6-3-1,-14-3-2,14 3-1,-7-1 1,1-3-3,-1-2 0,0 6-1,-5-5-1,-3 0 1,3 5 2,-2-5 2,0 7 0,1-3 2,0 1 0,0 6 1,0-3 2,0 3 2,-1-4-3,7 8 0,1-3-2,5-2-5,0 2 1,9-1 4,5 1-1,-8-1-1,8-3 1,0 0 1,-1 0 1,9-5 4,-9 1-2,1 0-2,6-4-1,0 0 1,0 1-1,0 0-1,-6-5 1,7 5-1,-7-1 1,0 4 1,0-4-1,-8 4 0,8-4-2,-7 4 2,7-3-1,0 3 1,-7-5 0,14 6-2,-9-5 2,9 1 3,0 0 0,0 1-3,-1 0 0,6-2 1,-5 0 0,5 1 1,1 2-2,0-3-1,-7 1 0,7-1 3,0 5 1,-1-5 2,2 0-1,-2 4 1,2-4 1,-2 0 2,8 0 1,-8 2 3,8-3 1,-2 2-2,2-4 2,6 3 3,-6-3 0,12-1 2,0 2 0,1 1-5,4-2 0,3 0-3,6-1-1,-1 1-4,7 0 0,-1 0-4,-5-2-3,6 3 1,0-2 1,-1 4 0,8-3 0,5 0 0,3 0 0,-10-1 0,9 1-1,-1-1 1,5 1 0,-4-1-1,6 1 1,-1 1 0,7-2 0,-7-3 1,6 3 2,2 1-2,-8-4 0,7 4 1,-6-1-2,6 0 0,-7-3 0,7 5-1,0-1-1,0-1 2,-1-3-1,2 5 0,-1-5 0,0 0 0,0 0 1,0 3 0,6-3 0,1 0 0,-8 3-1,8-3-4,6 0-5,-6 0-5,6 0-8,-7 0-12,7 0-15,0 0-17,0 0-20,7-3-20,-7 3-22,6 0-31,0-3-40,2 3-67,-2-5-113</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in"/>
        </inkml:traceFormat>
        <inkml:channelProperties>
          <inkml:channelProperty channel="X" name="resolution" value="6301.34619" units="1/cm"/>
          <inkml:channelProperty channel="Y" name="resolution" value="6301.34619" units="1/cm"/>
          <inkml:channelProperty channel="F" name="resolution" value="1999.5116" units="1/in"/>
        </inkml:channelProperties>
      </inkml:inkSource>
      <inkml:timestamp xml:id="ts0" timeString="2021-05-17T13:09:41.900"/>
    </inkml:context>
    <inkml:brush xml:id="br0">
      <inkml:brushProperty name="width" value="0.05292" units="cm"/>
      <inkml:brushProperty name="height" value="0.05292" units="cm"/>
    </inkml:brush>
  </inkml:definitions>
  <inkml:trace contextRef="#ctx0" brushRef="#br0">12472 9111 236,'0'-4'443,"-6"4"-111,-1-4-115,7 4-76,-5-4-46,-3 4-30,8-2-20,-7 2-12,7 0-6,-5 0-5,5-5-6,0 5-1,0 0-1,0 0 1,0-3 2,0 3 1,0 0 6,-7 0 8,7 0 9,0 0 6,0 0 4,0 0 2,0 0 3,0 0 2,-6 0-2,6 0-4,0 0-4,0 0-2,0 0-2,0 0-2,0 0-1,0 0 0,0 0 1,0 0-1,0-4 1,0 4 1,0 0-1,0 0-1,6-3-1,-6 3-2,0-4-4,0 0-3,0-3-5,0-4-6,0 0-7,0-4-4,0-3-6,7-1-1,-2-3-3,2 4-1,6-3-2,-6-2 1,7 2 1,-2-6 0,1 6 0,7-5 1,0 0 0,-1 1-1,6-2 0,2-2 1,-1 4-1,0 0-1,1-5-2,5 4-3,-6-3-3,7 4-8,-9-1-7,3 0-9,0 1-11,-8 3-13,8-4-10,-8 4-6,0 0-5,1 4 2,-1 0-1,-5 3 3,-2 0 6,2 4 12,-8 0 5,1 4 1,-1 3 0,-6-3-3,5 4-6,-5-2-7,0 2-11,0 3-12,-5-4-18,-1 4-23,-1 0-32,7 0-40,-13 0-59,13 4-72,-13-4-73</inkml:trace>
  <inkml:trace contextRef="#ctx0" brushRef="#br0" timeOffset="723.94">14167 7631 342,'-13'-7'290,"0"3"-89,0-3-60,7 2-29,-8 2-16,1 0-9,7-5-1,-1 4-2,-6 1-8,7-2-3,-2 2-1,2 3 1,6-3-2,-6 3-4,0-4-2,6 4-11,0 0-10,0 0-10,0 0-9,0 0-10,0 0-7,0 0-3,-7 0-5,7 0-4,-7 0 0,7 0-3,-6 0-1,6 4 1,0-1-1,-6 8 1,-1 1 1,-6 2 1,0 1 1,-1 7 1,2-4 3,-8 4-1,7 0 1,1-4 0,-2 1 0,2-5 1,4 1-1,-4-1-1,5-2 1,1-1-1,-1-5-1,7 2 1,0-4-3,0-1-2,0 1-3,0-4-2,0 4-2,0-8-1,7 4-1,-1-7 0,7-1 2,1-6-2,4-1 1,2-6 0,6-8-1,1-2 1,-1 2 0,6-3-1,-7-5-1,2-1 3,-7 6 3,0-4 0,-8 0 3,2-1 3,-8 3 2,7 1 1,-13 4 1,6 4 2,-6 7 1,7-2 2,-7 5-1,0 5-2,6-1 1,-6 3-2,7 6-1,-7 2-2,12 2 1,2 2-2,-1 4 1,7 7 0,6-5 0,-8 5 0,9 3 0,-1 1 1,0-1 1,1 0 0,-2 1-1,2 2 1,-2-2 1,-5 0 1,0-2 1,-2 3-2,2-3 0,-7 2 1,1-1-1,-1 0 0,-6-3 0,-1 2-1,1-2-1,-1-4 1,7 5 0,-6-5-2,-1-4 0,0 4-3,7-4-10,-6-3-11,0-1-13,-2 1-15,3-1-14,5 1-19,-7-4-25,8 0-29,-8 0-27,0 0-38,1-4-61,-7 1-87</inkml:trace>
  <inkml:trace contextRef="#ctx0" brushRef="#br0" timeOffset="915.44">14089 7642 364,'-7'0'362,"0"0"-129,1 0-92,0 0-51,6 0-28,0 0-19,0 0-16,6 0-9,7-4-8,-6 1-6,6-1-2,7 1-5,-1-5-6,7 4-7,6-4-8,1-3-13,-1 4-19,0-4-30,9 0-38,-9 0-52,7-3-113,-7-1-89</inkml:trace>
  <inkml:trace contextRef="#ctx0" brushRef="#br0" timeOffset="3279.77">13776 7129 173,'0'0'187,"0"0"-36,0 0-30,0-4-22,6 4-18,-6 0-11,0 0-5,0-4-2,0 4 4,0 0-2,0 0 0,0-4-4,0 4-1,-6 0-4,6-2-4,0 2-1,-7 0-2,7 0-1,-6-5-2,6 5-5,-6 0-3,6-3-4,0 3-3,0 0-8,0 0-7,0 0-9,0 0-2,0-4-5,0 4-3,6 0-1,-6 0-4,6 0-1,1-3-2,6-1 2,0 0 1,7 0 2,6-3-1,-1 0 2,9 0 1,-2-4 0,1 0-1,-1 3-7,-6 2-8,-1-2-8,2 4-9,-7-4-9,0 5-7,-8-1-11,8 0-11,-7 0-13,6 2-15,-6-3-27,7 2-38,-7-1-71,0 1-105</inkml:trace>
  <inkml:trace contextRef="#ctx0" brushRef="#br0" timeOffset="3976.08">13417 6865 53,'0'0'195,"0"0"-32,0-4-36,0 4-25,6 0-20,-6 0-16,0 0-12,0 0-5,8 0-6,-8 0-4,0 0-1,6-3-6,-6 3-3,6 0-4,-6 0-4,8-4-3,-2 4-5,0-4-3,1 0-2,12 1-1,-6-1-1,7 1-1,0-5 0,-1 1 0,7 0 0,0-1 0,7-3 0,-1 4-2,7-4-3,-6 0 2,6-1-2,-6 3 0,6 1-3,-1-4-4,-5 2-15,7-1-25,-1 0-43,-7 0-78,7 4-143,-13-4-87</inkml:trace>
  <inkml:trace contextRef="#ctx0" brushRef="#br0" timeOffset="5425.85">15666 6920 82,'-7'-4'328,"7"4"-56,0-4-61,-6 4-57,6 0-40,0-3-30,0 3-21,0 0-17,0 0-12,0 0-9,0-3-7,0 3-2,0 0-4,0 0-1,0 0-3,0 0-1,0 0-1,0 0 1,0 0-1,-7 0 0,7 0 1,0 0 1,0 0 0,-6 0 0,6 0 2,0 0-1,0 0-1,-7 0-1,7 0-1,0 0 0,0 0-2,0 0 1,0 0-1,0 0-1,0 0-3,0 0 2,-7 0 1,7 0-2,0 0 0,0 0-1,0 0 0,0 0 0,0 0 1,0 0-2,0 0-1,0 3-3,0-3 1,0 0-1,7 3 0,-7 5-1,7-4 3,-1 3-1,1 4 3,-1 0-1,1 3 0,-1 1 1,1 3 0,5-3 1,-4 3 0,-2 1 0,0-1 0,7 4 1,-6-4 1,-1 1 0,-6-4 0,7 2 0,-1-1 1,1-5-2,0 3-1,-7-6-1,6 2-2,-6-2 1,0-5 1,0 4-4,0-3-5,0 0-8,6 0-8,-6-1-13,0-3-15,7 0-15,-7 4-24,7-8-33,-7 4-46,0 0-75,0-3-107</inkml:trace>
  <inkml:trace contextRef="#ctx0" brushRef="#br0" timeOffset="5881.25">15529 6832 109,'0'-4'301,"6"1"-92,-6-1-78,6-3-48,2 3-26,4 0-18,2-3-13,-2-1-7,8 2-6,-1-2-4,-5 1-2,5 3-2,1-3-5,0 2 2,-8 3-1,8 2-1,-7-4 1,0 4 0,6 4 0,-5-2 0,-2-2 2,1 5-1,1 2 1,-2-3 0,2 3 1,-2 1 1,-5-2-2,6 6 1,-6-1-2,-1 0 1,0 0-1,-6 3-1,0 1 1,7-1 0,-7 2-1,7-5 0,-1 3 0,-6-3 0,6 0-1,2-4 0,4 4-1,-5-4-1,6-3-3,6 4 0,1-5 1,0 1 0,5-4 1,1 3 0,7-3 2,-1-3 0,8 3 3,5-4 1,-6 1-1,7-1 0,-7 0 2,7 0-2,-7 4 1,-7-3 0,7 3-3,-7 0 1,-5 0 1,-7 3 1,6 1-1,-13 0 0,7 0 0,-8 3-1,2 1 0,-8-2 2,0 2-1,1-1-2,-7 1 1,-7 2 0,1-3 0,0 1 2,-8 0 1,2 3 2,-3-4-1,-3 0 3,-2 0 0,-6 5 3,-1-5 0,3 1-2,-3 2-1,-5-3-3,-8 5 0,1-4-7,0 1-4,0-1-14,-6 0-22,-1-2-37,0 1-68,1-2-124,-7 2-106</inkml:trace>
  <inkml:trace contextRef="#ctx0" brushRef="#br0" timeOffset="6446.88">15014 6609 125,'5'0'113,"10"0"-19,-3 3-23,-5-3-12,6 0-4,0 0-3,7 0-2,0-3-4,-8 3-3,15 0-4,-8-5-3,7 5-7,0-2-6,0-3-7,-1 3-6,3-3-3,-2-2-1,6 3-2,-8-3 0,11 0-2,-3-4 1,1 3-1,-2 1 3,-3 0-2,4-1-1,-6 1-1,7-4-2,-14 8 0,1-5-1,0 4-2,-1 1-2,-6-1-4,-7 1-6,7-2-10,-6 5-10,-7 0-14,7-2-19,-7 2-28,0 0-44,-14 2-78</inkml:trace>
  <inkml:trace contextRef="#ctx0" brushRef="#br0" timeOffset="7142.85">14969 6319 229,'0'0'180,"0"0"-46,0 0-37,0 0-28,0 0-16,0 0-12,0 0-7,0 0-3,0 0-2,6 0 0,-6 0 0,0 0 1,0 0 1,0 0-1,6-3-1,-6 3-1,7 0-3,-7 0-1,0-4-2,6 4-3,-6 0-5,7 0-3,-7-5-1,0 5-3,7-3-3,-1 3 0,-1-3-3,4 3 0,-3 0 0,-6 0 1,5-4-3,-5 4 0,7 0 1,-7 0 0,0 0 2,0 0 0,0 0 1,0 0-2,0 0 3,0 0 0,0 0 1,0 0 0,0 0-2,0-4 3,0 4 0,0 0 0,0 0 0,0 0-1,0 0 0,0 0 1,0 0 0,0 4-1,0-4-2,0 0 0,0 0 0,0 0 0,0 0 0,0 0 0,0 0-2,0 0 1,0 0 2,0 0-2,0 0 2,0 0-1,0 0 2,0 0-1,0 0-1,0 0 2,0 0-2,0 0 1,0 0 0,0 0 0,7 0-1,-7-4 0,0 4-1,7 0 1,-7 0 0,0 0-2,6 0 0,1 0 1,-1-3 0,0 3-1,14-3-1,-6 3 1,5-5-1,7-2 0,13 3 0,1-3 0,-3 0 0,17-4-3,-3-1-11,8 2-25,0-1-45,-1-4-84,7 1-151,-6-1-97</inkml:trace>
  <inkml:trace contextRef="#ctx0" brushRef="#br0" timeOffset="8190.17">14838 7352 192,'-6'0'166,"-1"0"-41,7 5-34,-6-5-24,6 0-15,0 0-2,-7 0 0,7 0 1,0 0 1,-7 0 4,7 0 1,0 0 5,0 0 3,0-5-1,0 5-3,0 0-1,0 0-6,0 0-5,0 0-5,0 0-7,0 0-7,7-3-4,-7 3-4,0 0-5,7 0-5,-7 0-4,6-4-2,1-1-2,5 5-3,-5-2-1,6-5 0,7 3-1,-7 0 0,6 1 0,-7-6 1,9 6-1,5-3-2,-7 1 3,6-6-1,2 4-1,0 0-1,5 0 0,-6-1-3,7 1-4,-7-1-8,0 2-12,1-2-16,-2 0-18,1 1-23,6-4-25,-5 4-33,-1 0-40,0 0-60,-6-5-100</inkml:trace>
  <inkml:trace contextRef="#ctx0" brushRef="#br0" timeOffset="11453.3">11913 9924 88,'-7'3'78,"7"1"-25,-7 1-26,1-5-20,-1 3-14,1 0-10,6-3-9,-6 4-6,6-4-10,-8 0-13,8 0-12</inkml:trace>
  <inkml:trace contextRef="#ctx0" brushRef="#br0" timeOffset="11762.21">11834 9927 45,'0'0'74,"-6"0"-14,6 0-15,-7 0-13,7 0-8,0 0-6,-6 0-1,6 0 0,-7 0 3,7 0 2,0 0 3,0 0-1,0 0 0,0 0-3,-7 0-4,7 0-4,0 4-4,-6-4-3,6 0-1,0 0 1,0 5-6,0-5 1,0 0 5,0 0 0,0 0 2,0 0 2,0 0 2,0 0 1,0 0 7,0 0 1,0 0 4,0 0 4,0 0 3,0-5-3,0 5 1,0 0-2,0-4-3,0 4-6,0-3-4,0 0-7,6 3-2,-6-4-4,7 0 1,-7 1-2,0 3 1,0 0 0,0-4-2,0 4 0,0 0 0,0-4 2,0 4 0,0 0 0,0 0 0,0 0 0,0 0-1,0 0 1,0 0 0,0 0-1,0 0 0,0 0-1,0-4 0,0 4-1,0 0 0,0 0-2,0 0-1,0 0-7,0 0-18,7 0-37,-7 0-72,6-4-131,-6 4-93</inkml:trace>
  <inkml:trace contextRef="#ctx0" brushRef="#br0" timeOffset="13234.18">14825 7125 49,'0'0'188,"0"0"-29,0 0-30,0 0-27,0 0-24,0-4-20,0 4-16,0 0-12,0 0-6,0 0-9,0 0-6,0 0-3,0 0-3,0 0-4,7-4-1,-7 2 0,6 2-2,-6 0 0,6-5-2,-6 5-3,7-3-1,0 3 1,-7 0-7,0-4-7,6 4-6,-6 0-3,6 0-1,-6 0 2,0 0 3,0 0 2,0 0 8,0 0 11,0 0 6,0 0 4,0 0 2,0 0 2,0 0-2,0 0-5,0-3-11,0 3-22,8 0-32,-2-4-53,-6 0-87</inkml:trace>
  <inkml:trace contextRef="#ctx0" brushRef="#br0" timeOffset="13856.08">14981 7000 15,'0'0'103,"0"0"-31,0 0-24,0 0-19,0 0-12,0 4-7,0-4-4,0 0-1,0 0 0,0 4-1,0-4-1,0 3 0,0-3-1,0 0 1,0 4-1,0-4-1,0 0-1,0 4 0,0-4 0,7 0 1,-7 0 1,6 4 1,1-2-1,-7-2 2,7 6 0,-1-4 2,-6-2-1,5 4-2,4-1 1,-3 5 0,-6-4 1,5 0 0,2 2 1,-7 2 1,7 0 0,-7-1 0,7-4 1,-7 5-2,6-4 1,1 3-1,-1 1 5,0-2 7,2 2 8,4-1 5,-6 1 2,2 2 1,-2-3 1,0 1 0,1 0-5,-1-2-10,-6 6-8,14-5-3,-8 4-3,-6 0-1,5-4-3,3 4 0,5-3-1,-7 3 0,1 0 1,0-4-1,-1 0-2,7 4 0,-7-6 1,2 1-1,4 1 1,-7 1 0,3-4 4,-1 3-3,-2-3 1,3 3-1,-2-3-1,1 4 0,-7-5 0,7 0 0,-7 5-4,6-5 2,0 1 2,-6 0 1,6 3 1,-6-3 1,8-1-3,-8 4 2,6-3-2,0 0 0,-6 3 0,7-3 1,-1-1-1,1 1-1,0-1 1,-1 1 0,-6 1 2,6-2-1,-6 0 1,0 2-2,0-2 0,0 0 3,0 0-1,0 2-2,-6-1 1,6 4 0,-6-5-1,-1 0 1,7 1 1,0 0-2,-7-1 0,7 1 0,-6 0 0,6 0-2,-7-1-1,7-3-3,0 4-6,0-4-3,-6 3-7,6-3-8,0 0-15,0 0-28,0 0-54,-6 0-88</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in"/>
        </inkml:traceFormat>
        <inkml:channelProperties>
          <inkml:channelProperty channel="X" name="resolution" value="6301.34619" units="1/cm"/>
          <inkml:channelProperty channel="Y" name="resolution" value="6301.34619" units="1/cm"/>
          <inkml:channelProperty channel="F" name="resolution" value="1999.5116" units="1/in"/>
        </inkml:channelProperties>
      </inkml:inkSource>
      <inkml:timestamp xml:id="ts0" timeString="2021-05-17T13:11:54.444"/>
    </inkml:context>
    <inkml:brush xml:id="br0">
      <inkml:brushProperty name="width" value="0.05292" units="cm"/>
      <inkml:brushProperty name="height" value="0.05292" units="cm"/>
    </inkml:brush>
  </inkml:definitions>
  <inkml:trace contextRef="#ctx0" brushRef="#br0">14597 5271 203,'-13'-3'243,"7"3"-76,-2-4-59,8 4-36,-6-4-24,6 4-16,0-3-12,0 3-8,0-3-5,6 3-3,-6 0-4,0 0 0,8 0-1,-8-5 1,6 5 1,-6 0 0,0 0 1,0 0 0,0 0-1,0 0-5,0 0-11,6 0-20,1 0-40,-7 0-63,0 0-110,0 0-101</inkml:trace>
  <inkml:trace contextRef="#ctx0" brushRef="#br0" timeOffset="1306.03">13626 5026 149,'0'0'165,"7"-4"-20,-7 0-20,6 1-23,1 0-16,-7-2-7,6-2-3,0 0 3,2 3-5,-2-3-3,-6 0-1,6-1 1,1 1-3,0 0-1,-1-1-6,0 1-7,-6-1 2,7 2 3,-7-2-3,0 1-5,0-1-7,0 5-5,0-4-6,0 0-6,0-1-7,0 4-8,0-3-5,0 3 0,6 0 0,-6 4 0,0-2-3,0-3 0,0 5 0,0-4-5,0 4 1,0 0 2,0 0-5,0 0-1,0 0 2,-6 0-1,6 0 1,0 4 4,0 1-1,0-3-2,0 6 3,0-1 1,6 5-2,-6-2 2,0 5-1,7 0-1,-7-1 0,7 1 0,-1 3 1,0 0-2,1 0-1,6 1 1,0-1 0,-7 1 0,8-2 0,-8 6 1,7-1 0,-6 0 0,5 1 1,-5-2 0,-7 1 0,7 0-2,-1 3-1,1-2 1,-7-2-1,0 4 0,0-2 0,0 3 0,0-4 1,0 3-1,0-2 2,-7-5-1,7 3 0,-6 2 1,6-5-1,-7 0-1,7 0 0,0 1 1,-7-4-2,7-1 1,0-3 1,-6 0-1,6 1 0,-6-6 0,6 2 0,0-5 1,0 1 1,0 0-2,-7-4 1,7 4 1,0-4 1,0 3 2,0-3-2,0 0 1,0 0-1,0-3 0,0-1-2,0 0-10,7-3-10,-7-1-16,12-2-17,-5-1-16,6-4-19,0-1-22,1-1-27,4-2-22,-4 1-42,-1-3-72,0-2-90,0 0-67</inkml:trace>
  <inkml:trace contextRef="#ctx0" brushRef="#br0" timeOffset="1610.3">13972 4604 79,'0'-3'102,"0"3"-15,-8-3-12,8 3-13,0-5-11,-6 5-8,6 0-4,0 0-3,0-3-1,0 3-5,0 0-6,0 0-6,0 0-4,0 0-7,-6 0-2,6 0-5,0 3 0,-7-3-4,1 5 0,-1-2-4,-6 0-5,1 2-9,4-1-15,-4-1-22,6-3-32,-8 3-46,8 1-73</inkml:trace>
  <inkml:trace contextRef="#ctx0" brushRef="#br0" timeOffset="2020.97">13639 4678 28,'0'0'175,"7"0"-43,-1 0-33,0 0-23,2 0-21,4 4-14,-5-4-7,6 4-6,0-2-3,-7 3-2,8-2-3,-2 1-4,-5 3-4,6-3-1,0 3-2,0 0 1,0 2 1,7-3-1,-8 2 1,8 3-2,-1-4 0,1 4 1,0 0 0,6 0-3,-1-1 2,2 2-3,-1-1-3,0 0 2,0 3 0,0-3-1,1 1 0,-8 2 1,7-3 0,-13 0 2,6 1 2,1-2 1,-7-3-1,7 5 2,-8-2-1,2-2-2,-1-1-1,0 0 0,-1 1-2,2-1-2,5 1-1,1-2 1,-1-2-2,1 0 2,-1-1-1,-6 2-1,7-2-1,-1 1 0,1-1 0,-6-3-1,5 0 1,-6 5 0,-1-5 1,-5 0 0,-1 0 2,-6 0 0,8 0 1,-2 0-1,-6 0-1,0 0 3,0 0-1,0 0-3,6 0-1,-6 0 0,7 0-1,0 0 0,-1-5 0,1 5-9,-1 0-7,7 0-12,-6-3-16,-7 3-22,6-4-33,-6 4-66,-6-3-96</inkml:trace>
  <inkml:trace contextRef="#ctx0" brushRef="#br0" timeOffset="2549.31">14075 4195 284,'0'0'243,"0"-4"-66,0 0-49,0 4-28,0-4-16,0 4-9,7 0-13,-7 0-11,0 0-11,7 0-10,-7 0-7,0 0-6,0 0-5,6 0-5,-6 0-2,0 0-2,7 0-2,-7 4-1,0-4 0,6 4 2,0 0-1,8-1 0,-8 4 3,8 1-1,5 0 1,-6-2 1,0 5-1,7-3 0,-7 3 2,6 3 0,-6 1-2,7-1-2,-7 2 1,6 1 0,-6-2 2,7 4-1,0-1 0,-1 4 2,1-4 2,0 3 1,-2-1 1,-4 2-1,-1 3 0,-1-2 0,-4-2-2,-2 1-2,6 3-1,-4-2-2,4 2 0,-5-3-1,-2 0 0,3 0 1,4 0-2,-5-3 0,-1 2 0,2-2 1,-2-5-2,0 5 1,1-5-1,0-3-2,12 4-4,-6-7-11,0 3-23,0-1-32,-7-2-53,8-1-88,-9 1-135,-5-4-87</inkml:trace>
  <inkml:trace contextRef="#ctx0" brushRef="#br0" timeOffset="3185.4">13086 5961 96,'6'0'307,"-6"2"-71,6-2-67,-6 0-56,0 0-39,7 4-25,-7-4-15,6 0-13,-6 0-7,0 0-3,0 0-3,7 4 1,-7-4 5,7 0 4,-7 0 6,0 0 8,0 0 3,6 0 3,-6 4 1,0-4-2,0 0-4,0 0-5,0 0-5,0 0-7,0 3-3,6-3-2,0 0-1,8 4 4,-1-4 0,-1 4 4,8 0 5,6-4 3,1 3 3,10 1 2,4-4 1,4 3 1,0-3 2,15 0 2,5 0 1,0 0 9,14-3 3,5 3 1,13-4 5,2 1 2,18-5 1,7 4 1,6-3-6,0 3-10,7-2-6,6 1-7,7-2-6,0 4-8,0-1-6,6 0-3,-6 0-3,0 1-3,-13-1 0,-1 1-1,-12-1 0,-13 4 1,-7-3-2,1 3 0,-20 0 1,-2-4-1,-4 4-1,-7 0 1,-14 0 0,1 0-1,0 0-8,-7 0-11,-7 0-27,-6 0-33,7 0-50,-13 0-74,7 0-156,-15 0-131,-5-4-75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AutoShape 1"/>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60419" name="AutoShape 2"/>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60420" name="AutoShape 3"/>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60421" name="AutoShape 4"/>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60422" name="AutoShape 5"/>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60423" name="AutoShape 6"/>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60424" name="AutoShape 7"/>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60425" name="AutoShape 8"/>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057" name="Rectangle 9"/>
          <p:cNvSpPr>
            <a:spLocks noGrp="1" noChangeArrowheads="1"/>
          </p:cNvSpPr>
          <p:nvPr>
            <p:ph type="hdr"/>
          </p:nvPr>
        </p:nvSpPr>
        <p:spPr bwMode="auto">
          <a:xfrm>
            <a:off x="0" y="0"/>
            <a:ext cx="29591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sz="1200">
                <a:solidFill>
                  <a:srgbClr val="000000"/>
                </a:solidFill>
                <a:latin typeface="Arial" charset="0"/>
                <a:ea typeface="DejaVu Sans" charset="0"/>
                <a:cs typeface="DejaVu Sans" charset="0"/>
              </a:defRPr>
            </a:lvl1pPr>
          </a:lstStyle>
          <a:p>
            <a:pPr>
              <a:defRPr/>
            </a:pPr>
            <a:endParaRPr lang="en-US"/>
          </a:p>
        </p:txBody>
      </p:sp>
      <p:sp>
        <p:nvSpPr>
          <p:cNvPr id="2058" name="Rectangle 10"/>
          <p:cNvSpPr>
            <a:spLocks noGrp="1" noChangeArrowheads="1"/>
          </p:cNvSpPr>
          <p:nvPr>
            <p:ph type="dt"/>
          </p:nvPr>
        </p:nvSpPr>
        <p:spPr bwMode="auto">
          <a:xfrm>
            <a:off x="3884613" y="0"/>
            <a:ext cx="29591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sz="1200">
                <a:solidFill>
                  <a:srgbClr val="000000"/>
                </a:solidFill>
                <a:latin typeface="Arial" charset="0"/>
                <a:ea typeface="DejaVu Sans" charset="0"/>
                <a:cs typeface="DejaVu Sans" charset="0"/>
              </a:defRPr>
            </a:lvl1pPr>
          </a:lstStyle>
          <a:p>
            <a:pPr>
              <a:defRPr/>
            </a:pPr>
            <a:endParaRPr lang="en-US"/>
          </a:p>
        </p:txBody>
      </p:sp>
      <p:sp>
        <p:nvSpPr>
          <p:cNvPr id="60428" name="Rectangle 11"/>
          <p:cNvSpPr>
            <a:spLocks noGrp="1" noRot="1" noChangeAspect="1" noChangeArrowheads="1"/>
          </p:cNvSpPr>
          <p:nvPr>
            <p:ph type="sldImg"/>
          </p:nvPr>
        </p:nvSpPr>
        <p:spPr bwMode="auto">
          <a:xfrm>
            <a:off x="1143000" y="685800"/>
            <a:ext cx="4559300" cy="3416300"/>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60" name="Rectangle 12"/>
          <p:cNvSpPr>
            <a:spLocks noGrp="1" noChangeArrowheads="1"/>
          </p:cNvSpPr>
          <p:nvPr>
            <p:ph type="body"/>
          </p:nvPr>
        </p:nvSpPr>
        <p:spPr bwMode="auto">
          <a:xfrm>
            <a:off x="685800" y="4343400"/>
            <a:ext cx="5473700" cy="410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endParaRPr lang="en-US" noProof="0"/>
          </a:p>
        </p:txBody>
      </p:sp>
      <p:sp>
        <p:nvSpPr>
          <p:cNvPr id="2061" name="Rectangle 13"/>
          <p:cNvSpPr>
            <a:spLocks noGrp="1" noChangeArrowheads="1"/>
          </p:cNvSpPr>
          <p:nvPr>
            <p:ph type="ftr"/>
          </p:nvPr>
        </p:nvSpPr>
        <p:spPr bwMode="auto">
          <a:xfrm>
            <a:off x="0" y="8685213"/>
            <a:ext cx="29591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sz="1200">
                <a:solidFill>
                  <a:srgbClr val="000000"/>
                </a:solidFill>
                <a:latin typeface="Arial" charset="0"/>
                <a:ea typeface="DejaVu Sans" charset="0"/>
                <a:cs typeface="DejaVu Sans" charset="0"/>
              </a:defRPr>
            </a:lvl1pPr>
          </a:lstStyle>
          <a:p>
            <a:pPr>
              <a:defRPr/>
            </a:pPr>
            <a:endParaRPr lang="en-US"/>
          </a:p>
        </p:txBody>
      </p:sp>
      <p:sp>
        <p:nvSpPr>
          <p:cNvPr id="2062" name="Rectangle 14"/>
          <p:cNvSpPr>
            <a:spLocks noGrp="1" noChangeArrowheads="1"/>
          </p:cNvSpPr>
          <p:nvPr>
            <p:ph type="sldNum"/>
          </p:nvPr>
        </p:nvSpPr>
        <p:spPr bwMode="auto">
          <a:xfrm>
            <a:off x="3884613" y="8685213"/>
            <a:ext cx="29591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sz="1200">
                <a:solidFill>
                  <a:srgbClr val="000000"/>
                </a:solidFill>
                <a:cs typeface="DejaVu Sans" charset="0"/>
              </a:defRPr>
            </a:lvl1pPr>
          </a:lstStyle>
          <a:p>
            <a:fld id="{A8F5E10B-F8F3-431A-9C03-8A79B3FC765A}"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BC9C73B7-6F7D-4254-910E-1773BB1FD7FA}" type="slidenum">
              <a:rPr lang="en-US" altLang="en-US">
                <a:solidFill>
                  <a:srgbClr val="000000"/>
                </a:solidFill>
                <a:cs typeface="DejaVu Sans" charset="0"/>
              </a:rPr>
              <a:pPr eaLnBrk="1" hangingPunct="1"/>
              <a:t>1</a:t>
            </a:fld>
            <a:endParaRPr lang="en-US" altLang="en-US">
              <a:solidFill>
                <a:srgbClr val="000000"/>
              </a:solidFill>
              <a:cs typeface="DejaVu Sans" charset="0"/>
            </a:endParaRPr>
          </a:p>
        </p:txBody>
      </p:sp>
      <p:sp>
        <p:nvSpPr>
          <p:cNvPr id="61443"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437B95A6-9C22-4E4F-919A-E1D2E5163F2F}" type="slidenum">
              <a:rPr lang="en-US" altLang="en-US">
                <a:solidFill>
                  <a:srgbClr val="000000"/>
                </a:solidFill>
                <a:cs typeface="DejaVu Sans" charset="0"/>
              </a:rPr>
              <a:pPr eaLnBrk="1" hangingPunct="1"/>
              <a:t>10</a:t>
            </a:fld>
            <a:endParaRPr lang="en-US" altLang="en-US">
              <a:solidFill>
                <a:srgbClr val="000000"/>
              </a:solidFill>
              <a:cs typeface="DejaVu Sans" charset="0"/>
            </a:endParaRPr>
          </a:p>
        </p:txBody>
      </p:sp>
      <p:sp>
        <p:nvSpPr>
          <p:cNvPr id="70659"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066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8A6CE03E-D2B9-4FFF-8451-F911A6855547}" type="slidenum">
              <a:rPr lang="en-US" altLang="en-US">
                <a:solidFill>
                  <a:srgbClr val="000000"/>
                </a:solidFill>
                <a:cs typeface="DejaVu Sans" charset="0"/>
              </a:rPr>
              <a:pPr eaLnBrk="1" hangingPunct="1"/>
              <a:t>11</a:t>
            </a:fld>
            <a:endParaRPr lang="en-US" altLang="en-US">
              <a:solidFill>
                <a:srgbClr val="000000"/>
              </a:solidFill>
              <a:cs typeface="DejaVu Sans" charset="0"/>
            </a:endParaRPr>
          </a:p>
        </p:txBody>
      </p:sp>
      <p:sp>
        <p:nvSpPr>
          <p:cNvPr id="71683"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68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DC685888-37AB-401C-96EF-2CA5E0E1BBA5}" type="slidenum">
              <a:rPr lang="en-US" altLang="en-US">
                <a:solidFill>
                  <a:srgbClr val="000000"/>
                </a:solidFill>
                <a:cs typeface="DejaVu Sans" charset="0"/>
              </a:rPr>
              <a:pPr eaLnBrk="1" hangingPunct="1"/>
              <a:t>12</a:t>
            </a:fld>
            <a:endParaRPr lang="en-US" altLang="en-US">
              <a:solidFill>
                <a:srgbClr val="000000"/>
              </a:solidFill>
              <a:cs typeface="DejaVu Sans" charset="0"/>
            </a:endParaRPr>
          </a:p>
        </p:txBody>
      </p:sp>
      <p:sp>
        <p:nvSpPr>
          <p:cNvPr id="72707"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B9D2FD22-C0B9-4A5F-BAFC-66A7C14C1530}" type="slidenum">
              <a:rPr lang="en-US" altLang="en-US">
                <a:solidFill>
                  <a:srgbClr val="000000"/>
                </a:solidFill>
                <a:cs typeface="DejaVu Sans" charset="0"/>
              </a:rPr>
              <a:pPr eaLnBrk="1" hangingPunct="1"/>
              <a:t>13</a:t>
            </a:fld>
            <a:endParaRPr lang="en-US" altLang="en-US">
              <a:solidFill>
                <a:srgbClr val="000000"/>
              </a:solidFill>
              <a:cs typeface="DejaVu Sans" charset="0"/>
            </a:endParaRPr>
          </a:p>
        </p:txBody>
      </p:sp>
      <p:sp>
        <p:nvSpPr>
          <p:cNvPr id="73731"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2"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6A08A62D-F8FF-4B81-835B-3A26CC681F96}" type="slidenum">
              <a:rPr lang="en-US" altLang="en-US">
                <a:solidFill>
                  <a:srgbClr val="000000"/>
                </a:solidFill>
                <a:cs typeface="DejaVu Sans" charset="0"/>
              </a:rPr>
              <a:pPr eaLnBrk="1" hangingPunct="1"/>
              <a:t>15</a:t>
            </a:fld>
            <a:endParaRPr lang="en-US" altLang="en-US">
              <a:solidFill>
                <a:srgbClr val="000000"/>
              </a:solidFill>
              <a:cs typeface="DejaVu Sans" charset="0"/>
            </a:endParaRPr>
          </a:p>
        </p:txBody>
      </p:sp>
      <p:sp>
        <p:nvSpPr>
          <p:cNvPr id="74755"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475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81BB068F-13A6-4515-B67E-6D209FDAC2E1}" type="slidenum">
              <a:rPr lang="en-US" altLang="en-US">
                <a:solidFill>
                  <a:srgbClr val="000000"/>
                </a:solidFill>
                <a:cs typeface="DejaVu Sans" charset="0"/>
              </a:rPr>
              <a:pPr eaLnBrk="1" hangingPunct="1"/>
              <a:t>16</a:t>
            </a:fld>
            <a:endParaRPr lang="en-US" altLang="en-US">
              <a:solidFill>
                <a:srgbClr val="000000"/>
              </a:solidFill>
              <a:cs typeface="DejaVu Sans" charset="0"/>
            </a:endParaRPr>
          </a:p>
        </p:txBody>
      </p:sp>
      <p:sp>
        <p:nvSpPr>
          <p:cNvPr id="75779"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578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751E1509-69BD-418A-AD69-1D61ED9127CA}" type="slidenum">
              <a:rPr lang="en-US" altLang="en-US">
                <a:solidFill>
                  <a:srgbClr val="000000"/>
                </a:solidFill>
                <a:cs typeface="DejaVu Sans" charset="0"/>
              </a:rPr>
              <a:pPr eaLnBrk="1" hangingPunct="1"/>
              <a:t>17</a:t>
            </a:fld>
            <a:endParaRPr lang="en-US" altLang="en-US">
              <a:solidFill>
                <a:srgbClr val="000000"/>
              </a:solidFill>
              <a:cs typeface="DejaVu Sans" charset="0"/>
            </a:endParaRPr>
          </a:p>
        </p:txBody>
      </p:sp>
      <p:sp>
        <p:nvSpPr>
          <p:cNvPr id="76803"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680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BE137D80-054F-4059-9B41-022F03166811}" type="slidenum">
              <a:rPr lang="en-US" altLang="en-US">
                <a:solidFill>
                  <a:srgbClr val="000000"/>
                </a:solidFill>
                <a:cs typeface="DejaVu Sans" charset="0"/>
              </a:rPr>
              <a:pPr eaLnBrk="1" hangingPunct="1"/>
              <a:t>18</a:t>
            </a:fld>
            <a:endParaRPr lang="en-US" altLang="en-US">
              <a:solidFill>
                <a:srgbClr val="000000"/>
              </a:solidFill>
              <a:cs typeface="DejaVu Sans" charset="0"/>
            </a:endParaRPr>
          </a:p>
        </p:txBody>
      </p:sp>
      <p:sp>
        <p:nvSpPr>
          <p:cNvPr id="77827"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2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91442128-DFC9-4869-8B4D-8A08E76D20C8}" type="slidenum">
              <a:rPr lang="en-US" altLang="en-US">
                <a:solidFill>
                  <a:srgbClr val="000000"/>
                </a:solidFill>
                <a:cs typeface="DejaVu Sans" charset="0"/>
              </a:rPr>
              <a:pPr eaLnBrk="1" hangingPunct="1"/>
              <a:t>19</a:t>
            </a:fld>
            <a:endParaRPr lang="en-US" altLang="en-US">
              <a:solidFill>
                <a:srgbClr val="000000"/>
              </a:solidFill>
              <a:cs typeface="DejaVu Sans" charset="0"/>
            </a:endParaRPr>
          </a:p>
        </p:txBody>
      </p:sp>
      <p:sp>
        <p:nvSpPr>
          <p:cNvPr id="78851"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8852"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5C27B0AE-94B4-43EE-BD76-CFAA8AB1F532}" type="slidenum">
              <a:rPr lang="en-US" altLang="en-US">
                <a:solidFill>
                  <a:srgbClr val="000000"/>
                </a:solidFill>
                <a:cs typeface="DejaVu Sans" charset="0"/>
              </a:rPr>
              <a:pPr eaLnBrk="1" hangingPunct="1"/>
              <a:t>20</a:t>
            </a:fld>
            <a:endParaRPr lang="en-US" altLang="en-US">
              <a:solidFill>
                <a:srgbClr val="000000"/>
              </a:solidFill>
              <a:cs typeface="DejaVu Sans" charset="0"/>
            </a:endParaRPr>
          </a:p>
        </p:txBody>
      </p:sp>
      <p:sp>
        <p:nvSpPr>
          <p:cNvPr id="79875"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FCE34E81-1302-4ED2-8C92-370C2BBBD945}" type="slidenum">
              <a:rPr lang="en-US" altLang="en-US">
                <a:solidFill>
                  <a:srgbClr val="000000"/>
                </a:solidFill>
                <a:cs typeface="DejaVu Sans" charset="0"/>
              </a:rPr>
              <a:pPr eaLnBrk="1" hangingPunct="1"/>
              <a:t>2</a:t>
            </a:fld>
            <a:endParaRPr lang="en-US" altLang="en-US">
              <a:solidFill>
                <a:srgbClr val="000000"/>
              </a:solidFill>
              <a:cs typeface="DejaVu Sans" charset="0"/>
            </a:endParaRPr>
          </a:p>
        </p:txBody>
      </p:sp>
      <p:sp>
        <p:nvSpPr>
          <p:cNvPr id="62467"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D0AA2725-3EBC-40C8-B7B2-002C21A8E0C3}" type="slidenum">
              <a:rPr lang="en-US" altLang="en-US">
                <a:solidFill>
                  <a:srgbClr val="000000"/>
                </a:solidFill>
                <a:cs typeface="DejaVu Sans" charset="0"/>
              </a:rPr>
              <a:pPr eaLnBrk="1" hangingPunct="1"/>
              <a:t>21</a:t>
            </a:fld>
            <a:endParaRPr lang="en-US" altLang="en-US">
              <a:solidFill>
                <a:srgbClr val="000000"/>
              </a:solidFill>
              <a:cs typeface="DejaVu Sans" charset="0"/>
            </a:endParaRPr>
          </a:p>
        </p:txBody>
      </p:sp>
      <p:sp>
        <p:nvSpPr>
          <p:cNvPr id="80899"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90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5A649930-C853-4FEA-A3B0-5FBD1B37B265}" type="slidenum">
              <a:rPr lang="en-US" altLang="en-US">
                <a:solidFill>
                  <a:srgbClr val="000000"/>
                </a:solidFill>
                <a:cs typeface="DejaVu Sans" charset="0"/>
              </a:rPr>
              <a:pPr eaLnBrk="1" hangingPunct="1"/>
              <a:t>22</a:t>
            </a:fld>
            <a:endParaRPr lang="en-US" altLang="en-US">
              <a:solidFill>
                <a:srgbClr val="000000"/>
              </a:solidFill>
              <a:cs typeface="DejaVu Sans" charset="0"/>
            </a:endParaRPr>
          </a:p>
        </p:txBody>
      </p:sp>
      <p:sp>
        <p:nvSpPr>
          <p:cNvPr id="81923"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2E278559-D00A-4C52-90F3-3DEDD5ECE970}" type="slidenum">
              <a:rPr lang="en-US" altLang="en-US">
                <a:solidFill>
                  <a:srgbClr val="000000"/>
                </a:solidFill>
                <a:cs typeface="DejaVu Sans" charset="0"/>
              </a:rPr>
              <a:pPr eaLnBrk="1" hangingPunct="1"/>
              <a:t>23</a:t>
            </a:fld>
            <a:endParaRPr lang="en-US" altLang="en-US">
              <a:solidFill>
                <a:srgbClr val="000000"/>
              </a:solidFill>
              <a:cs typeface="DejaVu Sans" charset="0"/>
            </a:endParaRPr>
          </a:p>
        </p:txBody>
      </p:sp>
      <p:sp>
        <p:nvSpPr>
          <p:cNvPr id="82947"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9FD5DD1C-0B03-47DA-916B-98E65A46ECE1}" type="slidenum">
              <a:rPr lang="en-US" altLang="en-US">
                <a:solidFill>
                  <a:srgbClr val="000000"/>
                </a:solidFill>
                <a:cs typeface="DejaVu Sans" charset="0"/>
              </a:rPr>
              <a:pPr eaLnBrk="1" hangingPunct="1"/>
              <a:t>24</a:t>
            </a:fld>
            <a:endParaRPr lang="en-US" altLang="en-US">
              <a:solidFill>
                <a:srgbClr val="000000"/>
              </a:solidFill>
              <a:cs typeface="DejaVu Sans" charset="0"/>
            </a:endParaRPr>
          </a:p>
        </p:txBody>
      </p:sp>
      <p:sp>
        <p:nvSpPr>
          <p:cNvPr id="83971"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2"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9B70537C-EB70-47B7-91E1-81207E3443AD}" type="slidenum">
              <a:rPr lang="en-US" altLang="en-US">
                <a:solidFill>
                  <a:srgbClr val="000000"/>
                </a:solidFill>
                <a:cs typeface="DejaVu Sans" charset="0"/>
              </a:rPr>
              <a:pPr eaLnBrk="1" hangingPunct="1"/>
              <a:t>25</a:t>
            </a:fld>
            <a:endParaRPr lang="en-US" altLang="en-US">
              <a:solidFill>
                <a:srgbClr val="000000"/>
              </a:solidFill>
              <a:cs typeface="DejaVu Sans" charset="0"/>
            </a:endParaRPr>
          </a:p>
        </p:txBody>
      </p:sp>
      <p:sp>
        <p:nvSpPr>
          <p:cNvPr id="84995"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13"/>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A077F85B-D04E-4923-9B6A-123BD04A7CF0}" type="slidenum">
              <a:rPr lang="en-US" altLang="en-US">
                <a:solidFill>
                  <a:srgbClr val="000000"/>
                </a:solidFill>
                <a:cs typeface="DejaVu Sans" charset="0"/>
              </a:rPr>
              <a:pPr eaLnBrk="1" hangingPunct="1"/>
              <a:t>26</a:t>
            </a:fld>
            <a:endParaRPr lang="en-US" altLang="en-US">
              <a:solidFill>
                <a:srgbClr val="000000"/>
              </a:solidFill>
              <a:cs typeface="DejaVu Sans" charset="0"/>
            </a:endParaRPr>
          </a:p>
        </p:txBody>
      </p:sp>
      <p:sp>
        <p:nvSpPr>
          <p:cNvPr id="86019" name="Rectangle 1"/>
          <p:cNvSpPr txBox="1">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2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41096946-FD19-41D0-8C5B-75A156BF0994}" type="slidenum">
              <a:rPr lang="en-US" altLang="en-US">
                <a:solidFill>
                  <a:srgbClr val="000000"/>
                </a:solidFill>
                <a:cs typeface="DejaVu Sans" charset="0"/>
              </a:rPr>
              <a:pPr eaLnBrk="1" hangingPunct="1"/>
              <a:t>27</a:t>
            </a:fld>
            <a:endParaRPr lang="en-US" altLang="en-US">
              <a:solidFill>
                <a:srgbClr val="000000"/>
              </a:solidFill>
              <a:cs typeface="DejaVu Sans" charset="0"/>
            </a:endParaRPr>
          </a:p>
        </p:txBody>
      </p:sp>
      <p:sp>
        <p:nvSpPr>
          <p:cNvPr id="87043"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704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82C121A2-AF9B-403C-8359-8EDD73457702}" type="slidenum">
              <a:rPr lang="en-US" altLang="en-US">
                <a:solidFill>
                  <a:srgbClr val="000000"/>
                </a:solidFill>
                <a:cs typeface="DejaVu Sans" charset="0"/>
              </a:rPr>
              <a:pPr eaLnBrk="1" hangingPunct="1"/>
              <a:t>28</a:t>
            </a:fld>
            <a:endParaRPr lang="en-US" altLang="en-US">
              <a:solidFill>
                <a:srgbClr val="000000"/>
              </a:solidFill>
              <a:cs typeface="DejaVu Sans" charset="0"/>
            </a:endParaRPr>
          </a:p>
        </p:txBody>
      </p:sp>
      <p:sp>
        <p:nvSpPr>
          <p:cNvPr id="88067"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755AC58E-ACC2-45A4-855B-C9BA95DC395F}" type="slidenum">
              <a:rPr lang="en-US" altLang="en-US">
                <a:solidFill>
                  <a:srgbClr val="000000"/>
                </a:solidFill>
                <a:cs typeface="DejaVu Sans" charset="0"/>
              </a:rPr>
              <a:pPr eaLnBrk="1" hangingPunct="1"/>
              <a:t>29</a:t>
            </a:fld>
            <a:endParaRPr lang="en-US" altLang="en-US">
              <a:solidFill>
                <a:srgbClr val="000000"/>
              </a:solidFill>
              <a:cs typeface="DejaVu Sans" charset="0"/>
            </a:endParaRPr>
          </a:p>
        </p:txBody>
      </p:sp>
      <p:sp>
        <p:nvSpPr>
          <p:cNvPr id="89091"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2"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B11CF6ED-3F61-4B01-A035-0E4F3751FB41}" type="slidenum">
              <a:rPr lang="en-US" altLang="en-US">
                <a:solidFill>
                  <a:srgbClr val="000000"/>
                </a:solidFill>
                <a:cs typeface="DejaVu Sans" charset="0"/>
              </a:rPr>
              <a:pPr eaLnBrk="1" hangingPunct="1"/>
              <a:t>30</a:t>
            </a:fld>
            <a:endParaRPr lang="en-US" altLang="en-US">
              <a:solidFill>
                <a:srgbClr val="000000"/>
              </a:solidFill>
              <a:cs typeface="DejaVu Sans" charset="0"/>
            </a:endParaRPr>
          </a:p>
        </p:txBody>
      </p:sp>
      <p:sp>
        <p:nvSpPr>
          <p:cNvPr id="90115"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A846DABC-1A7B-4EA0-ABDD-5142677233F8}" type="slidenum">
              <a:rPr lang="en-US" altLang="en-US">
                <a:solidFill>
                  <a:srgbClr val="000000"/>
                </a:solidFill>
                <a:cs typeface="DejaVu Sans" charset="0"/>
              </a:rPr>
              <a:pPr eaLnBrk="1" hangingPunct="1"/>
              <a:t>3</a:t>
            </a:fld>
            <a:endParaRPr lang="en-US" altLang="en-US">
              <a:solidFill>
                <a:srgbClr val="000000"/>
              </a:solidFill>
              <a:cs typeface="DejaVu Sans" charset="0"/>
            </a:endParaRPr>
          </a:p>
        </p:txBody>
      </p:sp>
      <p:sp>
        <p:nvSpPr>
          <p:cNvPr id="63491"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2"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1B312AB4-B9AC-44C4-A7FE-27CFEED95824}" type="slidenum">
              <a:rPr lang="en-US" altLang="en-US">
                <a:solidFill>
                  <a:srgbClr val="000000"/>
                </a:solidFill>
                <a:cs typeface="DejaVu Sans" charset="0"/>
              </a:rPr>
              <a:pPr eaLnBrk="1" hangingPunct="1"/>
              <a:t>31</a:t>
            </a:fld>
            <a:endParaRPr lang="en-US" altLang="en-US">
              <a:solidFill>
                <a:srgbClr val="000000"/>
              </a:solidFill>
              <a:cs typeface="DejaVu Sans" charset="0"/>
            </a:endParaRPr>
          </a:p>
        </p:txBody>
      </p:sp>
      <p:sp>
        <p:nvSpPr>
          <p:cNvPr id="91139"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4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75F988DB-9101-4B77-9384-9BD4ED426791}" type="slidenum">
              <a:rPr lang="en-US" altLang="en-US">
                <a:solidFill>
                  <a:srgbClr val="000000"/>
                </a:solidFill>
                <a:cs typeface="DejaVu Sans" charset="0"/>
              </a:rPr>
              <a:pPr eaLnBrk="1" hangingPunct="1"/>
              <a:t>32</a:t>
            </a:fld>
            <a:endParaRPr lang="en-US" altLang="en-US">
              <a:solidFill>
                <a:srgbClr val="000000"/>
              </a:solidFill>
              <a:cs typeface="DejaVu Sans" charset="0"/>
            </a:endParaRPr>
          </a:p>
        </p:txBody>
      </p:sp>
      <p:sp>
        <p:nvSpPr>
          <p:cNvPr id="92163"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3D568135-CA55-4786-813E-A2E930BA23A7}" type="slidenum">
              <a:rPr lang="en-US" altLang="en-US">
                <a:solidFill>
                  <a:srgbClr val="000000"/>
                </a:solidFill>
                <a:cs typeface="DejaVu Sans" charset="0"/>
              </a:rPr>
              <a:pPr eaLnBrk="1" hangingPunct="1"/>
              <a:t>33</a:t>
            </a:fld>
            <a:endParaRPr lang="en-US" altLang="en-US">
              <a:solidFill>
                <a:srgbClr val="000000"/>
              </a:solidFill>
              <a:cs typeface="DejaVu Sans" charset="0"/>
            </a:endParaRPr>
          </a:p>
        </p:txBody>
      </p:sp>
      <p:sp>
        <p:nvSpPr>
          <p:cNvPr id="93187"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318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D1103F0C-553B-4012-9862-7B9C15FF8ACB}" type="slidenum">
              <a:rPr lang="en-US" altLang="en-US">
                <a:solidFill>
                  <a:srgbClr val="000000"/>
                </a:solidFill>
                <a:cs typeface="DejaVu Sans" charset="0"/>
              </a:rPr>
              <a:pPr eaLnBrk="1" hangingPunct="1"/>
              <a:t>34</a:t>
            </a:fld>
            <a:endParaRPr lang="en-US" altLang="en-US">
              <a:solidFill>
                <a:srgbClr val="000000"/>
              </a:solidFill>
              <a:cs typeface="DejaVu Sans" charset="0"/>
            </a:endParaRPr>
          </a:p>
        </p:txBody>
      </p:sp>
      <p:sp>
        <p:nvSpPr>
          <p:cNvPr id="94211"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2"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2B605201-F40C-4578-AE59-7A66F1A7FFA3}" type="slidenum">
              <a:rPr lang="en-US" altLang="en-US">
                <a:solidFill>
                  <a:srgbClr val="000000"/>
                </a:solidFill>
                <a:cs typeface="DejaVu Sans" charset="0"/>
              </a:rPr>
              <a:pPr eaLnBrk="1" hangingPunct="1"/>
              <a:t>35</a:t>
            </a:fld>
            <a:endParaRPr lang="en-US" altLang="en-US">
              <a:solidFill>
                <a:srgbClr val="000000"/>
              </a:solidFill>
              <a:cs typeface="DejaVu Sans" charset="0"/>
            </a:endParaRPr>
          </a:p>
        </p:txBody>
      </p:sp>
      <p:sp>
        <p:nvSpPr>
          <p:cNvPr id="95235" name="Rectangle 1"/>
          <p:cNvSpPr>
            <a:spLocks noGrp="1" noRot="1" noChangeAspect="1" noChangeArrowheads="1" noTextEdit="1"/>
          </p:cNvSpPr>
          <p:nvPr>
            <p:ph type="sldImg"/>
          </p:nvPr>
        </p:nvSpPr>
        <p:spPr>
          <a:xfrm>
            <a:off x="1143000" y="685800"/>
            <a:ext cx="4567238" cy="3424238"/>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5236" name="Text Box 2"/>
          <p:cNvSpPr txBox="1">
            <a:spLocks noChangeArrowheads="1"/>
          </p:cNvSpPr>
          <p:nvPr/>
        </p:nvSpPr>
        <p:spPr bwMode="auto">
          <a:xfrm>
            <a:off x="685800" y="4343400"/>
            <a:ext cx="5481638" cy="411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06EAD45E-2E70-4ECE-A386-2E1BD33EAF6B}" type="slidenum">
              <a:rPr lang="en-US" altLang="en-US">
                <a:solidFill>
                  <a:srgbClr val="000000"/>
                </a:solidFill>
                <a:cs typeface="DejaVu Sans" charset="0"/>
              </a:rPr>
              <a:pPr eaLnBrk="1" hangingPunct="1"/>
              <a:t>36</a:t>
            </a:fld>
            <a:endParaRPr lang="en-US" altLang="en-US">
              <a:solidFill>
                <a:srgbClr val="000000"/>
              </a:solidFill>
              <a:cs typeface="DejaVu Sans" charset="0"/>
            </a:endParaRPr>
          </a:p>
        </p:txBody>
      </p:sp>
      <p:sp>
        <p:nvSpPr>
          <p:cNvPr id="96259"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60"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94684A01-7559-4D11-9B5A-804B8E040D7B}" type="slidenum">
              <a:rPr lang="en-US" altLang="en-US">
                <a:solidFill>
                  <a:srgbClr val="000000"/>
                </a:solidFill>
                <a:cs typeface="DejaVu Sans" charset="0"/>
              </a:rPr>
              <a:pPr eaLnBrk="1" hangingPunct="1"/>
              <a:t>37</a:t>
            </a:fld>
            <a:endParaRPr lang="en-US" altLang="en-US">
              <a:solidFill>
                <a:srgbClr val="000000"/>
              </a:solidFill>
              <a:cs typeface="DejaVu Sans" charset="0"/>
            </a:endParaRPr>
          </a:p>
        </p:txBody>
      </p:sp>
      <p:sp>
        <p:nvSpPr>
          <p:cNvPr id="97283"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7284"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6A98E7DA-D9F1-46B1-828D-DB17D5E69CDB}" type="slidenum">
              <a:rPr lang="en-US" altLang="en-US">
                <a:solidFill>
                  <a:srgbClr val="000000"/>
                </a:solidFill>
                <a:cs typeface="DejaVu Sans" charset="0"/>
              </a:rPr>
              <a:pPr eaLnBrk="1" hangingPunct="1"/>
              <a:t>38</a:t>
            </a:fld>
            <a:endParaRPr lang="en-US" altLang="en-US">
              <a:solidFill>
                <a:srgbClr val="000000"/>
              </a:solidFill>
              <a:cs typeface="DejaVu Sans" charset="0"/>
            </a:endParaRPr>
          </a:p>
        </p:txBody>
      </p:sp>
      <p:sp>
        <p:nvSpPr>
          <p:cNvPr id="98307"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482022AA-9CCE-4571-B819-033AF6BB3F6F}" type="slidenum">
              <a:rPr lang="en-US" altLang="en-US">
                <a:solidFill>
                  <a:srgbClr val="000000"/>
                </a:solidFill>
                <a:cs typeface="DejaVu Sans" charset="0"/>
              </a:rPr>
              <a:pPr eaLnBrk="1" hangingPunct="1"/>
              <a:t>39</a:t>
            </a:fld>
            <a:endParaRPr lang="en-US" altLang="en-US">
              <a:solidFill>
                <a:srgbClr val="000000"/>
              </a:solidFill>
              <a:cs typeface="DejaVu Sans" charset="0"/>
            </a:endParaRPr>
          </a:p>
        </p:txBody>
      </p:sp>
      <p:sp>
        <p:nvSpPr>
          <p:cNvPr id="99331"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9332"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C11453F2-469E-4277-8D78-2F5C0EEF9F47}" type="slidenum">
              <a:rPr lang="en-US" altLang="en-US">
                <a:solidFill>
                  <a:srgbClr val="000000"/>
                </a:solidFill>
                <a:cs typeface="DejaVu Sans" charset="0"/>
              </a:rPr>
              <a:pPr eaLnBrk="1" hangingPunct="1"/>
              <a:t>40</a:t>
            </a:fld>
            <a:endParaRPr lang="en-US" altLang="en-US">
              <a:solidFill>
                <a:srgbClr val="000000"/>
              </a:solidFill>
              <a:cs typeface="DejaVu Sans" charset="0"/>
            </a:endParaRPr>
          </a:p>
        </p:txBody>
      </p:sp>
      <p:sp>
        <p:nvSpPr>
          <p:cNvPr id="100355"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B84F8A96-4416-4DC5-A600-1C8F98AAA151}" type="slidenum">
              <a:rPr lang="en-US" altLang="en-US">
                <a:solidFill>
                  <a:srgbClr val="000000"/>
                </a:solidFill>
                <a:cs typeface="DejaVu Sans" charset="0"/>
              </a:rPr>
              <a:pPr eaLnBrk="1" hangingPunct="1"/>
              <a:t>4</a:t>
            </a:fld>
            <a:endParaRPr lang="en-US" altLang="en-US">
              <a:solidFill>
                <a:srgbClr val="000000"/>
              </a:solidFill>
              <a:cs typeface="DejaVu Sans" charset="0"/>
            </a:endParaRPr>
          </a:p>
        </p:txBody>
      </p:sp>
      <p:sp>
        <p:nvSpPr>
          <p:cNvPr id="64515"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451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018F3AD8-19E3-47BE-892D-6359B536F0D1}" type="slidenum">
              <a:rPr lang="en-US" altLang="en-US">
                <a:solidFill>
                  <a:srgbClr val="000000"/>
                </a:solidFill>
                <a:cs typeface="DejaVu Sans" charset="0"/>
              </a:rPr>
              <a:pPr eaLnBrk="1" hangingPunct="1"/>
              <a:t>41</a:t>
            </a:fld>
            <a:endParaRPr lang="en-US" altLang="en-US">
              <a:solidFill>
                <a:srgbClr val="000000"/>
              </a:solidFill>
              <a:cs typeface="DejaVu Sans" charset="0"/>
            </a:endParaRPr>
          </a:p>
        </p:txBody>
      </p:sp>
      <p:sp>
        <p:nvSpPr>
          <p:cNvPr id="101379"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1380"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42BE6E27-D79C-4142-96EA-2EF3FBEB810F}" type="slidenum">
              <a:rPr lang="en-US" altLang="en-US">
                <a:solidFill>
                  <a:srgbClr val="000000"/>
                </a:solidFill>
                <a:cs typeface="DejaVu Sans" charset="0"/>
              </a:rPr>
              <a:pPr eaLnBrk="1" hangingPunct="1"/>
              <a:t>42</a:t>
            </a:fld>
            <a:endParaRPr lang="en-US" altLang="en-US">
              <a:solidFill>
                <a:srgbClr val="000000"/>
              </a:solidFill>
              <a:cs typeface="DejaVu Sans" charset="0"/>
            </a:endParaRPr>
          </a:p>
        </p:txBody>
      </p:sp>
      <p:sp>
        <p:nvSpPr>
          <p:cNvPr id="102403"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4"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E95D8CB7-7E4A-4571-A298-EF0297B1FF76}" type="slidenum">
              <a:rPr lang="en-US" altLang="en-US">
                <a:solidFill>
                  <a:srgbClr val="000000"/>
                </a:solidFill>
                <a:cs typeface="DejaVu Sans" charset="0"/>
              </a:rPr>
              <a:pPr eaLnBrk="1" hangingPunct="1"/>
              <a:t>43</a:t>
            </a:fld>
            <a:endParaRPr lang="en-US" altLang="en-US">
              <a:solidFill>
                <a:srgbClr val="000000"/>
              </a:solidFill>
              <a:cs typeface="DejaVu Sans" charset="0"/>
            </a:endParaRPr>
          </a:p>
        </p:txBody>
      </p:sp>
      <p:sp>
        <p:nvSpPr>
          <p:cNvPr id="103427"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2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39B15A38-66BF-4FE1-B2F1-AAE6A113484E}" type="slidenum">
              <a:rPr lang="en-US" altLang="en-US">
                <a:solidFill>
                  <a:srgbClr val="000000"/>
                </a:solidFill>
                <a:cs typeface="DejaVu Sans" charset="0"/>
              </a:rPr>
              <a:pPr eaLnBrk="1" hangingPunct="1"/>
              <a:t>44</a:t>
            </a:fld>
            <a:endParaRPr lang="en-US" altLang="en-US">
              <a:solidFill>
                <a:srgbClr val="000000"/>
              </a:solidFill>
              <a:cs typeface="DejaVu Sans" charset="0"/>
            </a:endParaRPr>
          </a:p>
        </p:txBody>
      </p:sp>
      <p:sp>
        <p:nvSpPr>
          <p:cNvPr id="104451"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2"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474"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61B2302A-BAC1-4872-90DA-7B34EA9720E7}" type="slidenum">
              <a:rPr lang="en-US" altLang="en-US">
                <a:solidFill>
                  <a:srgbClr val="000000"/>
                </a:solidFill>
                <a:cs typeface="DejaVu Sans" charset="0"/>
              </a:rPr>
              <a:pPr eaLnBrk="1" hangingPunct="1"/>
              <a:t>45</a:t>
            </a:fld>
            <a:endParaRPr lang="en-US" altLang="en-US">
              <a:solidFill>
                <a:srgbClr val="000000"/>
              </a:solidFill>
              <a:cs typeface="DejaVu Sans" charset="0"/>
            </a:endParaRPr>
          </a:p>
        </p:txBody>
      </p:sp>
      <p:sp>
        <p:nvSpPr>
          <p:cNvPr id="105475"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5476"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8"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85ACC3DB-C805-40A7-A0D2-2A411E7FC58D}" type="slidenum">
              <a:rPr lang="en-US" altLang="en-US">
                <a:solidFill>
                  <a:srgbClr val="000000"/>
                </a:solidFill>
                <a:cs typeface="DejaVu Sans" charset="0"/>
              </a:rPr>
              <a:pPr eaLnBrk="1" hangingPunct="1"/>
              <a:t>46</a:t>
            </a:fld>
            <a:endParaRPr lang="en-US" altLang="en-US">
              <a:solidFill>
                <a:srgbClr val="000000"/>
              </a:solidFill>
              <a:cs typeface="DejaVu Sans" charset="0"/>
            </a:endParaRPr>
          </a:p>
        </p:txBody>
      </p:sp>
      <p:sp>
        <p:nvSpPr>
          <p:cNvPr id="106499"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500"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522"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8C26A758-CF1D-4291-8C8D-D27658FDCF0D}" type="slidenum">
              <a:rPr lang="en-US" altLang="en-US">
                <a:solidFill>
                  <a:srgbClr val="000000"/>
                </a:solidFill>
                <a:cs typeface="DejaVu Sans" charset="0"/>
              </a:rPr>
              <a:pPr eaLnBrk="1" hangingPunct="1"/>
              <a:t>47</a:t>
            </a:fld>
            <a:endParaRPr lang="en-US" altLang="en-US">
              <a:solidFill>
                <a:srgbClr val="000000"/>
              </a:solidFill>
              <a:cs typeface="DejaVu Sans" charset="0"/>
            </a:endParaRPr>
          </a:p>
        </p:txBody>
      </p:sp>
      <p:sp>
        <p:nvSpPr>
          <p:cNvPr id="107523"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7524"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950CB457-FF82-4128-B1F6-03887C2CB44D}" type="slidenum">
              <a:rPr lang="en-US" altLang="en-US">
                <a:solidFill>
                  <a:srgbClr val="000000"/>
                </a:solidFill>
                <a:cs typeface="DejaVu Sans" charset="0"/>
              </a:rPr>
              <a:pPr eaLnBrk="1" hangingPunct="1"/>
              <a:t>48</a:t>
            </a:fld>
            <a:endParaRPr lang="en-US" altLang="en-US">
              <a:solidFill>
                <a:srgbClr val="000000"/>
              </a:solidFill>
              <a:cs typeface="DejaVu Sans" charset="0"/>
            </a:endParaRPr>
          </a:p>
        </p:txBody>
      </p:sp>
      <p:sp>
        <p:nvSpPr>
          <p:cNvPr id="108547"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570"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F9F8C08A-BC50-4507-816E-4199FAA13C50}" type="slidenum">
              <a:rPr lang="en-US" altLang="en-US">
                <a:solidFill>
                  <a:srgbClr val="000000"/>
                </a:solidFill>
                <a:cs typeface="DejaVu Sans" charset="0"/>
              </a:rPr>
              <a:pPr eaLnBrk="1" hangingPunct="1"/>
              <a:t>49</a:t>
            </a:fld>
            <a:endParaRPr lang="en-US" altLang="en-US">
              <a:solidFill>
                <a:srgbClr val="000000"/>
              </a:solidFill>
              <a:cs typeface="DejaVu Sans" charset="0"/>
            </a:endParaRPr>
          </a:p>
        </p:txBody>
      </p:sp>
      <p:sp>
        <p:nvSpPr>
          <p:cNvPr id="109571"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9572"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1D1D9761-3DB4-4C9E-9D70-A6E7A5DC1649}" type="slidenum">
              <a:rPr lang="en-US" altLang="en-US">
                <a:solidFill>
                  <a:srgbClr val="000000"/>
                </a:solidFill>
                <a:cs typeface="DejaVu Sans" charset="0"/>
              </a:rPr>
              <a:pPr eaLnBrk="1" hangingPunct="1"/>
              <a:t>50</a:t>
            </a:fld>
            <a:endParaRPr lang="en-US" altLang="en-US">
              <a:solidFill>
                <a:srgbClr val="000000"/>
              </a:solidFill>
              <a:cs typeface="DejaVu Sans" charset="0"/>
            </a:endParaRPr>
          </a:p>
        </p:txBody>
      </p:sp>
      <p:sp>
        <p:nvSpPr>
          <p:cNvPr id="110595"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0596"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66D58591-E8DB-443A-AB69-A970B587C7CB}" type="slidenum">
              <a:rPr lang="en-US" altLang="en-US">
                <a:solidFill>
                  <a:srgbClr val="000000"/>
                </a:solidFill>
                <a:cs typeface="DejaVu Sans" charset="0"/>
              </a:rPr>
              <a:pPr eaLnBrk="1" hangingPunct="1"/>
              <a:t>5</a:t>
            </a:fld>
            <a:endParaRPr lang="en-US" altLang="en-US">
              <a:solidFill>
                <a:srgbClr val="000000"/>
              </a:solidFill>
              <a:cs typeface="DejaVu Sans" charset="0"/>
            </a:endParaRPr>
          </a:p>
        </p:txBody>
      </p:sp>
      <p:sp>
        <p:nvSpPr>
          <p:cNvPr id="65539"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554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18"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36FC42A6-44AD-4A8C-9DD8-41352D654374}" type="slidenum">
              <a:rPr lang="en-US" altLang="en-US">
                <a:solidFill>
                  <a:srgbClr val="000000"/>
                </a:solidFill>
                <a:cs typeface="DejaVu Sans" charset="0"/>
              </a:rPr>
              <a:pPr eaLnBrk="1" hangingPunct="1"/>
              <a:t>51</a:t>
            </a:fld>
            <a:endParaRPr lang="en-US" altLang="en-US">
              <a:solidFill>
                <a:srgbClr val="000000"/>
              </a:solidFill>
              <a:cs typeface="DejaVu Sans" charset="0"/>
            </a:endParaRPr>
          </a:p>
        </p:txBody>
      </p:sp>
      <p:sp>
        <p:nvSpPr>
          <p:cNvPr id="111619"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1620"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FAF59524-3E8F-4A44-A347-FD4E83513CD8}" type="slidenum">
              <a:rPr lang="en-US" altLang="en-US">
                <a:solidFill>
                  <a:srgbClr val="000000"/>
                </a:solidFill>
                <a:cs typeface="DejaVu Sans" charset="0"/>
              </a:rPr>
              <a:pPr eaLnBrk="1" hangingPunct="1"/>
              <a:t>52</a:t>
            </a:fld>
            <a:endParaRPr lang="en-US" altLang="en-US">
              <a:solidFill>
                <a:srgbClr val="000000"/>
              </a:solidFill>
              <a:cs typeface="DejaVu Sans" charset="0"/>
            </a:endParaRPr>
          </a:p>
        </p:txBody>
      </p:sp>
      <p:sp>
        <p:nvSpPr>
          <p:cNvPr id="112643"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44"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666"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3BFCC823-0881-422B-8C00-4013F33C9A9E}" type="slidenum">
              <a:rPr lang="en-US" altLang="en-US">
                <a:solidFill>
                  <a:srgbClr val="000000"/>
                </a:solidFill>
                <a:cs typeface="DejaVu Sans" charset="0"/>
              </a:rPr>
              <a:pPr eaLnBrk="1" hangingPunct="1"/>
              <a:t>53</a:t>
            </a:fld>
            <a:endParaRPr lang="en-US" altLang="en-US">
              <a:solidFill>
                <a:srgbClr val="000000"/>
              </a:solidFill>
              <a:cs typeface="DejaVu Sans" charset="0"/>
            </a:endParaRPr>
          </a:p>
        </p:txBody>
      </p:sp>
      <p:sp>
        <p:nvSpPr>
          <p:cNvPr id="113667"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366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90"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664F46DB-7343-48E9-90F1-4932BD910B12}" type="slidenum">
              <a:rPr lang="en-US" altLang="en-US">
                <a:solidFill>
                  <a:srgbClr val="000000"/>
                </a:solidFill>
                <a:cs typeface="DejaVu Sans" charset="0"/>
              </a:rPr>
              <a:pPr eaLnBrk="1" hangingPunct="1"/>
              <a:t>54</a:t>
            </a:fld>
            <a:endParaRPr lang="en-US" altLang="en-US">
              <a:solidFill>
                <a:srgbClr val="000000"/>
              </a:solidFill>
              <a:cs typeface="DejaVu Sans" charset="0"/>
            </a:endParaRPr>
          </a:p>
        </p:txBody>
      </p:sp>
      <p:sp>
        <p:nvSpPr>
          <p:cNvPr id="114691"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2"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4"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BD0620E7-866F-46FD-B847-C9250FD75F59}" type="slidenum">
              <a:rPr lang="en-US" altLang="en-US">
                <a:solidFill>
                  <a:srgbClr val="000000"/>
                </a:solidFill>
                <a:cs typeface="DejaVu Sans" charset="0"/>
              </a:rPr>
              <a:pPr eaLnBrk="1" hangingPunct="1"/>
              <a:t>55</a:t>
            </a:fld>
            <a:endParaRPr lang="en-US" altLang="en-US">
              <a:solidFill>
                <a:srgbClr val="000000"/>
              </a:solidFill>
              <a:cs typeface="DejaVu Sans" charset="0"/>
            </a:endParaRPr>
          </a:p>
        </p:txBody>
      </p:sp>
      <p:sp>
        <p:nvSpPr>
          <p:cNvPr id="115715"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5716"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EEFCD942-C1D9-4A47-8D0F-196365D3D207}" type="slidenum">
              <a:rPr lang="en-US" altLang="en-US">
                <a:solidFill>
                  <a:srgbClr val="000000"/>
                </a:solidFill>
                <a:cs typeface="DejaVu Sans" charset="0"/>
              </a:rPr>
              <a:pPr eaLnBrk="1" hangingPunct="1"/>
              <a:t>56</a:t>
            </a:fld>
            <a:endParaRPr lang="en-US" altLang="en-US">
              <a:solidFill>
                <a:srgbClr val="000000"/>
              </a:solidFill>
              <a:cs typeface="DejaVu Sans" charset="0"/>
            </a:endParaRPr>
          </a:p>
        </p:txBody>
      </p:sp>
      <p:sp>
        <p:nvSpPr>
          <p:cNvPr id="116739"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40"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762"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D1BB4C1F-FC97-459C-9068-3E397E046B1D}" type="slidenum">
              <a:rPr lang="en-US" altLang="en-US">
                <a:solidFill>
                  <a:srgbClr val="000000"/>
                </a:solidFill>
                <a:cs typeface="DejaVu Sans" charset="0"/>
              </a:rPr>
              <a:pPr eaLnBrk="1" hangingPunct="1"/>
              <a:t>57</a:t>
            </a:fld>
            <a:endParaRPr lang="en-US" altLang="en-US">
              <a:solidFill>
                <a:srgbClr val="000000"/>
              </a:solidFill>
              <a:cs typeface="DejaVu Sans" charset="0"/>
            </a:endParaRPr>
          </a:p>
        </p:txBody>
      </p:sp>
      <p:sp>
        <p:nvSpPr>
          <p:cNvPr id="117763"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7764"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F95D0BB6-3DE9-4EC2-AD98-583B9CA24B9C}" type="slidenum">
              <a:rPr lang="en-US" altLang="en-US">
                <a:solidFill>
                  <a:srgbClr val="000000"/>
                </a:solidFill>
                <a:cs typeface="DejaVu Sans" charset="0"/>
              </a:rPr>
              <a:pPr eaLnBrk="1" hangingPunct="1"/>
              <a:t>6</a:t>
            </a:fld>
            <a:endParaRPr lang="en-US" altLang="en-US">
              <a:solidFill>
                <a:srgbClr val="000000"/>
              </a:solidFill>
              <a:cs typeface="DejaVu Sans" charset="0"/>
            </a:endParaRPr>
          </a:p>
        </p:txBody>
      </p:sp>
      <p:sp>
        <p:nvSpPr>
          <p:cNvPr id="66563"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642F44CD-A4B5-4ECE-9317-684B999C75FB}" type="slidenum">
              <a:rPr lang="en-US" altLang="en-US">
                <a:solidFill>
                  <a:srgbClr val="000000"/>
                </a:solidFill>
                <a:cs typeface="DejaVu Sans" charset="0"/>
              </a:rPr>
              <a:pPr eaLnBrk="1" hangingPunct="1"/>
              <a:t>7</a:t>
            </a:fld>
            <a:endParaRPr lang="en-US" altLang="en-US">
              <a:solidFill>
                <a:srgbClr val="000000"/>
              </a:solidFill>
              <a:cs typeface="DejaVu Sans" charset="0"/>
            </a:endParaRPr>
          </a:p>
        </p:txBody>
      </p:sp>
      <p:sp>
        <p:nvSpPr>
          <p:cNvPr id="67587"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758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A6A10A77-EB1A-4B8C-B4B3-DC15C0C61692}" type="slidenum">
              <a:rPr lang="en-US" altLang="en-US">
                <a:solidFill>
                  <a:srgbClr val="000000"/>
                </a:solidFill>
                <a:cs typeface="DejaVu Sans" charset="0"/>
              </a:rPr>
              <a:pPr eaLnBrk="1" hangingPunct="1"/>
              <a:t>8</a:t>
            </a:fld>
            <a:endParaRPr lang="en-US" altLang="en-US">
              <a:solidFill>
                <a:srgbClr val="000000"/>
              </a:solidFill>
              <a:cs typeface="DejaVu Sans" charset="0"/>
            </a:endParaRPr>
          </a:p>
        </p:txBody>
      </p:sp>
      <p:sp>
        <p:nvSpPr>
          <p:cNvPr id="68611"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2"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14"/>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fld id="{FE22A2E3-E2EC-4822-A53E-D8C7980C4996}" type="slidenum">
              <a:rPr lang="en-US" altLang="en-US">
                <a:solidFill>
                  <a:srgbClr val="000000"/>
                </a:solidFill>
                <a:cs typeface="DejaVu Sans" charset="0"/>
              </a:rPr>
              <a:pPr eaLnBrk="1" hangingPunct="1"/>
              <a:t>9</a:t>
            </a:fld>
            <a:endParaRPr lang="en-US" altLang="en-US">
              <a:solidFill>
                <a:srgbClr val="000000"/>
              </a:solidFill>
              <a:cs typeface="DejaVu Sans" charset="0"/>
            </a:endParaRPr>
          </a:p>
        </p:txBody>
      </p:sp>
      <p:sp>
        <p:nvSpPr>
          <p:cNvPr id="69635" name="Rectangle 1"/>
          <p:cNvSpPr>
            <a:spLocks noGrp="1" noRot="1" noChangeAspect="1" noChangeArrowheads="1" noTextEdit="1"/>
          </p:cNvSpPr>
          <p:nvPr>
            <p:ph type="sldImg"/>
          </p:nvPr>
        </p:nvSpPr>
        <p:spPr>
          <a:xfrm>
            <a:off x="1143000" y="685800"/>
            <a:ext cx="4572000" cy="3429000"/>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838144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810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9875" y="274638"/>
            <a:ext cx="2054225" cy="58388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0275" cy="58388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3592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6900" cy="1130300"/>
          </a:xfrm>
        </p:spPr>
        <p:txBody>
          <a:bodyPr/>
          <a:lstStyle/>
          <a:p>
            <a:r>
              <a:rPr lang="en-US"/>
              <a:t>Click to edit Master title style</a:t>
            </a:r>
          </a:p>
        </p:txBody>
      </p:sp>
    </p:spTree>
    <p:extLst>
      <p:ext uri="{BB962C8B-B14F-4D97-AF65-F5344CB8AC3E}">
        <p14:creationId xmlns:p14="http://schemas.microsoft.com/office/powerpoint/2010/main" val="399336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8475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40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2250" cy="4513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1850" y="1600200"/>
            <a:ext cx="4032250" cy="4513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355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3946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9935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151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92328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84751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0" y="274638"/>
            <a:ext cx="8216900" cy="113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457200" y="1600200"/>
            <a:ext cx="8216900" cy="4513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p:txBody>
      </p:sp>
      <p:sp>
        <p:nvSpPr>
          <p:cNvPr id="1027" name="Text Box 3"/>
          <p:cNvSpPr txBox="1">
            <a:spLocks noChangeArrowheads="1"/>
          </p:cNvSpPr>
          <p:nvPr/>
        </p:nvSpPr>
        <p:spPr bwMode="auto">
          <a:xfrm>
            <a:off x="152400" y="6248400"/>
            <a:ext cx="44196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rgbClr val="000000"/>
                </a:solidFill>
                <a:latin typeface="Arial" charset="0"/>
                <a:ea typeface="Noto Sans CJK SC Regular"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rgbClr val="000000"/>
                </a:solidFill>
                <a:latin typeface="Arial" charset="0"/>
                <a:ea typeface="Noto Sans CJK SC Regular"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rgbClr val="000000"/>
                </a:solidFill>
                <a:latin typeface="Arial" charset="0"/>
                <a:ea typeface="Noto Sans CJK SC Regular"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rgbClr val="000000"/>
                </a:solidFill>
                <a:latin typeface="Arial" charset="0"/>
                <a:ea typeface="Noto Sans CJK SC Regular"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rgbClr val="000000"/>
                </a:solidFill>
                <a:latin typeface="Arial" charset="0"/>
                <a:ea typeface="Noto Sans CJK SC Regular" charset="0"/>
                <a:cs typeface="Noto Sans CJK SC Regular" charset="0"/>
              </a:defRPr>
            </a:lvl5pPr>
            <a:lvl6pPr marL="2514600" indent="-228600" defTabSz="449263"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rgbClr val="000000"/>
                </a:solidFill>
                <a:latin typeface="Arial" charset="0"/>
                <a:ea typeface="Noto Sans CJK SC Regular" charset="0"/>
                <a:cs typeface="Noto Sans CJK SC Regular" charset="0"/>
              </a:defRPr>
            </a:lvl6pPr>
            <a:lvl7pPr marL="2971800" indent="-228600" defTabSz="449263"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rgbClr val="000000"/>
                </a:solidFill>
                <a:latin typeface="Arial" charset="0"/>
                <a:ea typeface="Noto Sans CJK SC Regular" charset="0"/>
                <a:cs typeface="Noto Sans CJK SC Regular" charset="0"/>
              </a:defRPr>
            </a:lvl7pPr>
            <a:lvl8pPr marL="3429000" indent="-228600" defTabSz="449263"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rgbClr val="000000"/>
                </a:solidFill>
                <a:latin typeface="Arial" charset="0"/>
                <a:ea typeface="Noto Sans CJK SC Regular" charset="0"/>
                <a:cs typeface="Noto Sans CJK SC Regular" charset="0"/>
              </a:defRPr>
            </a:lvl8pPr>
            <a:lvl9pPr marL="3886200" indent="-228600" defTabSz="449263"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rgbClr val="000000"/>
                </a:solidFill>
                <a:latin typeface="Arial" charset="0"/>
                <a:ea typeface="Noto Sans CJK SC Regular" charset="0"/>
                <a:cs typeface="Noto Sans CJK SC Regular" charset="0"/>
              </a:defRPr>
            </a:lvl9pPr>
          </a:lstStyle>
          <a:p>
            <a:pPr>
              <a:spcBef>
                <a:spcPts val="500"/>
              </a:spcBef>
              <a:buClrTx/>
              <a:buFontTx/>
              <a:buNone/>
              <a:defRPr/>
            </a:pPr>
            <a:r>
              <a:rPr lang="en-US" sz="800">
                <a:effectLst>
                  <a:outerShdw blurRad="38100" dist="38100" dir="2700000" algn="tl">
                    <a:srgbClr val="C0C0C0"/>
                  </a:outerShdw>
                </a:effectLst>
              </a:rPr>
              <a:t>Floyd</a:t>
            </a:r>
            <a:br>
              <a:rPr lang="en-US" sz="800">
                <a:effectLst>
                  <a:outerShdw blurRad="38100" dist="38100" dir="2700000" algn="tl">
                    <a:srgbClr val="C0C0C0"/>
                  </a:outerShdw>
                </a:effectLst>
              </a:rPr>
            </a:br>
            <a:r>
              <a:rPr lang="en-US" sz="800" i="1">
                <a:effectLst>
                  <a:outerShdw blurRad="38100" dist="38100" dir="2700000" algn="tl">
                    <a:srgbClr val="C0C0C0"/>
                  </a:outerShdw>
                </a:effectLst>
              </a:rPr>
              <a:t>Digital Fundamentals,11e</a:t>
            </a:r>
          </a:p>
        </p:txBody>
      </p:sp>
      <p:sp>
        <p:nvSpPr>
          <p:cNvPr id="1029" name="Text Box 4"/>
          <p:cNvSpPr txBox="1">
            <a:spLocks noChangeArrowheads="1"/>
          </p:cNvSpPr>
          <p:nvPr/>
        </p:nvSpPr>
        <p:spPr bwMode="auto">
          <a:xfrm>
            <a:off x="6324600" y="6248400"/>
            <a:ext cx="2362200"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 name="Text Box 5"/>
          <p:cNvSpPr txBox="1">
            <a:spLocks noChangeArrowheads="1"/>
          </p:cNvSpPr>
          <p:nvPr/>
        </p:nvSpPr>
        <p:spPr bwMode="auto">
          <a:xfrm>
            <a:off x="3581400" y="6613525"/>
            <a:ext cx="1524000" cy="24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algn="ctr" eaLnBrk="1" hangingPunct="1">
              <a:spcBef>
                <a:spcPts val="625"/>
              </a:spcBef>
              <a:buClrTx/>
              <a:buFontTx/>
              <a:buNone/>
            </a:pPr>
            <a:r>
              <a:rPr lang="en-US" altLang="en-US" sz="1000">
                <a:solidFill>
                  <a:srgbClr val="000000"/>
                </a:solidFill>
              </a:rPr>
              <a:t>Slide </a:t>
            </a:r>
            <a:fld id="{FD0A0234-F992-49E2-BD4A-558F7E912F02}" type="slidenum">
              <a:rPr lang="en-US" altLang="en-US" sz="1000">
                <a:solidFill>
                  <a:srgbClr val="000000"/>
                </a:solidFill>
              </a:rPr>
              <a:pPr algn="ctr" eaLnBrk="1" hangingPunct="1">
                <a:spcBef>
                  <a:spcPts val="625"/>
                </a:spcBef>
                <a:buClrTx/>
                <a:buFontTx/>
                <a:buNone/>
              </a:pPr>
              <a:t>‹#›</a:t>
            </a:fld>
            <a:endParaRPr lang="en-US" altLang="en-US" sz="1000">
              <a:solidFill>
                <a:srgbClr val="000000"/>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49263" rtl="0" eaLnBrk="0" fontAlgn="base" hangingPunct="0">
        <a:spcBef>
          <a:spcPct val="0"/>
        </a:spcBef>
        <a:spcAft>
          <a:spcPct val="0"/>
        </a:spcAft>
        <a:buClr>
          <a:srgbClr val="000000"/>
        </a:buClr>
        <a:buSzPct val="100000"/>
        <a:buFont typeface="Times New Roman" panose="02020603050405020304" pitchFamily="18" charset="0"/>
        <a:defRPr sz="2400" b="1">
          <a:solidFill>
            <a:srgbClr val="345A35"/>
          </a:solidFill>
          <a:effectLst>
            <a:outerShdw blurRad="38100" dist="38100" dir="2700000" algn="tl">
              <a:srgbClr val="C0C0C0"/>
            </a:outerShdw>
          </a:effectLst>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anose="02020603050405020304" pitchFamily="18" charset="0"/>
        <a:defRPr sz="2400" b="1">
          <a:solidFill>
            <a:srgbClr val="345A35"/>
          </a:solidFill>
          <a:effectLst>
            <a:outerShdw blurRad="38100" dist="38100" dir="2700000" algn="tl">
              <a:srgbClr val="C0C0C0"/>
            </a:outerShdw>
          </a:effectLst>
          <a:latin typeface="Arial" charset="0"/>
          <a:ea typeface="Noto Sans CJK SC Regular" charset="0"/>
          <a:cs typeface="Noto Sans CJK SC Regular" charset="0"/>
        </a:defRPr>
      </a:lvl2pPr>
      <a:lvl3pPr algn="ctr" defTabSz="449263" rtl="0" eaLnBrk="0" fontAlgn="base" hangingPunct="0">
        <a:spcBef>
          <a:spcPct val="0"/>
        </a:spcBef>
        <a:spcAft>
          <a:spcPct val="0"/>
        </a:spcAft>
        <a:buClr>
          <a:srgbClr val="000000"/>
        </a:buClr>
        <a:buSzPct val="100000"/>
        <a:buFont typeface="Times New Roman" panose="02020603050405020304" pitchFamily="18" charset="0"/>
        <a:defRPr sz="2400" b="1">
          <a:solidFill>
            <a:srgbClr val="345A35"/>
          </a:solidFill>
          <a:effectLst>
            <a:outerShdw blurRad="38100" dist="38100" dir="2700000" algn="tl">
              <a:srgbClr val="C0C0C0"/>
            </a:outerShdw>
          </a:effectLst>
          <a:latin typeface="Arial" charset="0"/>
          <a:ea typeface="Noto Sans CJK SC Regular" charset="0"/>
          <a:cs typeface="Noto Sans CJK SC Regular" charset="0"/>
        </a:defRPr>
      </a:lvl3pPr>
      <a:lvl4pPr algn="ctr" defTabSz="449263" rtl="0" eaLnBrk="0" fontAlgn="base" hangingPunct="0">
        <a:spcBef>
          <a:spcPct val="0"/>
        </a:spcBef>
        <a:spcAft>
          <a:spcPct val="0"/>
        </a:spcAft>
        <a:buClr>
          <a:srgbClr val="000000"/>
        </a:buClr>
        <a:buSzPct val="100000"/>
        <a:buFont typeface="Times New Roman" panose="02020603050405020304" pitchFamily="18" charset="0"/>
        <a:defRPr sz="2400" b="1">
          <a:solidFill>
            <a:srgbClr val="345A35"/>
          </a:solidFill>
          <a:effectLst>
            <a:outerShdw blurRad="38100" dist="38100" dir="2700000" algn="tl">
              <a:srgbClr val="C0C0C0"/>
            </a:outerShdw>
          </a:effectLst>
          <a:latin typeface="Arial" charset="0"/>
          <a:ea typeface="Noto Sans CJK SC Regular" charset="0"/>
          <a:cs typeface="Noto Sans CJK SC Regular" charset="0"/>
        </a:defRPr>
      </a:lvl4pPr>
      <a:lvl5pPr algn="ctr" defTabSz="449263" rtl="0" eaLnBrk="0" fontAlgn="base" hangingPunct="0">
        <a:spcBef>
          <a:spcPct val="0"/>
        </a:spcBef>
        <a:spcAft>
          <a:spcPct val="0"/>
        </a:spcAft>
        <a:buClr>
          <a:srgbClr val="000000"/>
        </a:buClr>
        <a:buSzPct val="100000"/>
        <a:buFont typeface="Times New Roman" panose="02020603050405020304" pitchFamily="18" charset="0"/>
        <a:defRPr sz="2400" b="1">
          <a:solidFill>
            <a:srgbClr val="345A35"/>
          </a:solidFill>
          <a:effectLst>
            <a:outerShdw blurRad="38100" dist="38100" dir="2700000" algn="tl">
              <a:srgbClr val="C0C0C0"/>
            </a:outerShdw>
          </a:effectLst>
          <a:latin typeface="Arial" charset="0"/>
          <a:ea typeface="Noto Sans CJK SC Regular" charset="0"/>
          <a:cs typeface="Noto Sans CJK SC Regular" charset="0"/>
        </a:defRPr>
      </a:lvl5pPr>
      <a:lvl6pPr marL="2514600" indent="-228600" algn="ctr" defTabSz="449263" rtl="0" fontAlgn="base">
        <a:spcBef>
          <a:spcPct val="0"/>
        </a:spcBef>
        <a:spcAft>
          <a:spcPct val="0"/>
        </a:spcAft>
        <a:buClr>
          <a:srgbClr val="000000"/>
        </a:buClr>
        <a:buSzPct val="100000"/>
        <a:buFont typeface="Times New Roman" pitchFamily="16" charset="0"/>
        <a:defRPr sz="2400" b="1">
          <a:solidFill>
            <a:srgbClr val="345A35"/>
          </a:solidFill>
          <a:effectLst>
            <a:outerShdw blurRad="38100" dist="38100" dir="2700000" algn="tl">
              <a:srgbClr val="C0C0C0"/>
            </a:outerShdw>
          </a:effectLst>
          <a:latin typeface="Arial" charset="0"/>
          <a:ea typeface="Noto Sans CJK SC Regular" charset="0"/>
          <a:cs typeface="Noto Sans CJK SC Regular" charset="0"/>
        </a:defRPr>
      </a:lvl6pPr>
      <a:lvl7pPr marL="2971800" indent="-228600" algn="ctr" defTabSz="449263" rtl="0" fontAlgn="base">
        <a:spcBef>
          <a:spcPct val="0"/>
        </a:spcBef>
        <a:spcAft>
          <a:spcPct val="0"/>
        </a:spcAft>
        <a:buClr>
          <a:srgbClr val="000000"/>
        </a:buClr>
        <a:buSzPct val="100000"/>
        <a:buFont typeface="Times New Roman" pitchFamily="16" charset="0"/>
        <a:defRPr sz="2400" b="1">
          <a:solidFill>
            <a:srgbClr val="345A35"/>
          </a:solidFill>
          <a:effectLst>
            <a:outerShdw blurRad="38100" dist="38100" dir="2700000" algn="tl">
              <a:srgbClr val="C0C0C0"/>
            </a:outerShdw>
          </a:effectLst>
          <a:latin typeface="Arial" charset="0"/>
          <a:ea typeface="Noto Sans CJK SC Regular" charset="0"/>
          <a:cs typeface="Noto Sans CJK SC Regular" charset="0"/>
        </a:defRPr>
      </a:lvl7pPr>
      <a:lvl8pPr marL="3429000" indent="-228600" algn="ctr" defTabSz="449263" rtl="0" fontAlgn="base">
        <a:spcBef>
          <a:spcPct val="0"/>
        </a:spcBef>
        <a:spcAft>
          <a:spcPct val="0"/>
        </a:spcAft>
        <a:buClr>
          <a:srgbClr val="000000"/>
        </a:buClr>
        <a:buSzPct val="100000"/>
        <a:buFont typeface="Times New Roman" pitchFamily="16" charset="0"/>
        <a:defRPr sz="2400" b="1">
          <a:solidFill>
            <a:srgbClr val="345A35"/>
          </a:solidFill>
          <a:effectLst>
            <a:outerShdw blurRad="38100" dist="38100" dir="2700000" algn="tl">
              <a:srgbClr val="C0C0C0"/>
            </a:outerShdw>
          </a:effectLst>
          <a:latin typeface="Arial" charset="0"/>
          <a:ea typeface="Noto Sans CJK SC Regular" charset="0"/>
          <a:cs typeface="Noto Sans CJK SC Regular" charset="0"/>
        </a:defRPr>
      </a:lvl8pPr>
      <a:lvl9pPr marL="3886200" indent="-228600" algn="ctr" defTabSz="449263" rtl="0" fontAlgn="base">
        <a:spcBef>
          <a:spcPct val="0"/>
        </a:spcBef>
        <a:spcAft>
          <a:spcPct val="0"/>
        </a:spcAft>
        <a:buClr>
          <a:srgbClr val="000000"/>
        </a:buClr>
        <a:buSzPct val="100000"/>
        <a:buFont typeface="Times New Roman" pitchFamily="16" charset="0"/>
        <a:defRPr sz="2400" b="1">
          <a:solidFill>
            <a:srgbClr val="345A35"/>
          </a:solidFill>
          <a:effectLst>
            <a:outerShdw blurRad="38100" dist="38100" dir="2700000" algn="tl">
              <a:srgbClr val="C0C0C0"/>
            </a:outerShdw>
          </a:effectLst>
          <a:latin typeface="Arial" charset="0"/>
          <a:ea typeface="Noto Sans CJK SC Regular" charset="0"/>
          <a:cs typeface="Noto Sans CJK SC Regular" charset="0"/>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anose="02020603050405020304" pitchFamily="18" charset="0"/>
        <a:defRPr sz="3200">
          <a:solidFill>
            <a:srgbClr val="000000"/>
          </a:solidFill>
          <a:effectLst>
            <a:outerShdw blurRad="38100" dist="38100" dir="2700000" algn="tl">
              <a:srgbClr val="C0C0C0"/>
            </a:outerShdw>
          </a:effectLst>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anose="02020603050405020304" pitchFamily="18" charset="0"/>
        <a:defRPr sz="2800">
          <a:solidFill>
            <a:srgbClr val="000000"/>
          </a:solidFill>
          <a:effectLst>
            <a:outerShdw blurRad="38100" dist="38100" dir="2700000" algn="tl">
              <a:srgbClr val="C0C0C0"/>
            </a:outerShdw>
          </a:effectLst>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anose="02020603050405020304" pitchFamily="18" charset="0"/>
        <a:defRPr sz="2400">
          <a:solidFill>
            <a:srgbClr val="000000"/>
          </a:solidFill>
          <a:effectLst>
            <a:outerShdw blurRad="38100" dist="38100" dir="2700000" algn="tl">
              <a:srgbClr val="C0C0C0"/>
            </a:outerShdw>
          </a:effectLst>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effectLst>
            <a:outerShdw blurRad="38100" dist="38100" dir="2700000" algn="tl">
              <a:srgbClr val="C0C0C0"/>
            </a:outerShdw>
          </a:effectLst>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anose="02020603050405020304" pitchFamily="18" charset="0"/>
        <a:defRPr sz="2000">
          <a:solidFill>
            <a:srgbClr val="000000"/>
          </a:solidFill>
          <a:effectLst>
            <a:outerShdw blurRad="38100" dist="38100" dir="2700000" algn="tl">
              <a:srgbClr val="C0C0C0"/>
            </a:outerShdw>
          </a:effectLst>
          <a:latin typeface="+mn-lt"/>
          <a:ea typeface="+mn-ea"/>
          <a:cs typeface="+mn-cs"/>
        </a:defRPr>
      </a:lvl5pPr>
      <a:lvl6pPr marL="2514600" indent="-228600" algn="l" defTabSz="449263" rtl="0" fontAlgn="base">
        <a:spcBef>
          <a:spcPts val="500"/>
        </a:spcBef>
        <a:spcAft>
          <a:spcPct val="0"/>
        </a:spcAft>
        <a:buClr>
          <a:srgbClr val="000000"/>
        </a:buClr>
        <a:buSzPct val="100000"/>
        <a:buFont typeface="Times New Roman" pitchFamily="16" charset="0"/>
        <a:defRPr sz="2000">
          <a:solidFill>
            <a:srgbClr val="000000"/>
          </a:solidFill>
          <a:effectLst>
            <a:outerShdw blurRad="38100" dist="38100" dir="2700000" algn="tl">
              <a:srgbClr val="C0C0C0"/>
            </a:outerShdw>
          </a:effectLst>
          <a:latin typeface="+mn-lt"/>
          <a:ea typeface="+mn-ea"/>
          <a:cs typeface="+mn-cs"/>
        </a:defRPr>
      </a:lvl6pPr>
      <a:lvl7pPr marL="2971800" indent="-228600" algn="l" defTabSz="449263" rtl="0" fontAlgn="base">
        <a:spcBef>
          <a:spcPts val="500"/>
        </a:spcBef>
        <a:spcAft>
          <a:spcPct val="0"/>
        </a:spcAft>
        <a:buClr>
          <a:srgbClr val="000000"/>
        </a:buClr>
        <a:buSzPct val="100000"/>
        <a:buFont typeface="Times New Roman" pitchFamily="16" charset="0"/>
        <a:defRPr sz="2000">
          <a:solidFill>
            <a:srgbClr val="000000"/>
          </a:solidFill>
          <a:effectLst>
            <a:outerShdw blurRad="38100" dist="38100" dir="2700000" algn="tl">
              <a:srgbClr val="C0C0C0"/>
            </a:outerShdw>
          </a:effectLst>
          <a:latin typeface="+mn-lt"/>
          <a:ea typeface="+mn-ea"/>
          <a:cs typeface="+mn-cs"/>
        </a:defRPr>
      </a:lvl7pPr>
      <a:lvl8pPr marL="3429000" indent="-228600" algn="l" defTabSz="449263" rtl="0" fontAlgn="base">
        <a:spcBef>
          <a:spcPts val="500"/>
        </a:spcBef>
        <a:spcAft>
          <a:spcPct val="0"/>
        </a:spcAft>
        <a:buClr>
          <a:srgbClr val="000000"/>
        </a:buClr>
        <a:buSzPct val="100000"/>
        <a:buFont typeface="Times New Roman" pitchFamily="16" charset="0"/>
        <a:defRPr sz="2000">
          <a:solidFill>
            <a:srgbClr val="000000"/>
          </a:solidFill>
          <a:effectLst>
            <a:outerShdw blurRad="38100" dist="38100" dir="2700000" algn="tl">
              <a:srgbClr val="C0C0C0"/>
            </a:outerShdw>
          </a:effectLst>
          <a:latin typeface="+mn-lt"/>
          <a:ea typeface="+mn-ea"/>
          <a:cs typeface="+mn-cs"/>
        </a:defRPr>
      </a:lvl8pPr>
      <a:lvl9pPr marL="3886200" indent="-228600" algn="l" defTabSz="449263" rtl="0" fontAlgn="base">
        <a:spcBef>
          <a:spcPts val="500"/>
        </a:spcBef>
        <a:spcAft>
          <a:spcPct val="0"/>
        </a:spcAft>
        <a:buClr>
          <a:srgbClr val="000000"/>
        </a:buClr>
        <a:buSzPct val="100000"/>
        <a:buFont typeface="Times New Roman" pitchFamily="16" charset="0"/>
        <a:defRPr sz="2000">
          <a:solidFill>
            <a:srgbClr val="000000"/>
          </a:solidFill>
          <a:effectLst>
            <a:outerShdw blurRad="38100" dist="38100" dir="2700000" algn="tl">
              <a:srgbClr val="C0C0C0"/>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customXml" Target="../ink/ink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customXml" Target="../ink/ink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customXml" Target="../ink/ink4.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customXml" Target="../ink/ink5.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0.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customXml" Target="../ink/ink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customXml" Target="../ink/ink9.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customXml" Target="../ink/ink10.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customXml" Target="../ink/ink1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customXml" Target="../ink/ink1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customXml" Target="../ink/ink1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customXml" Target="../ink/ink14.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xfrm>
            <a:off x="838200" y="2130425"/>
            <a:ext cx="7772400" cy="1470025"/>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Digital Fundamentals</a:t>
            </a:r>
          </a:p>
        </p:txBody>
      </p:sp>
      <p:sp>
        <p:nvSpPr>
          <p:cNvPr id="3074" name="Rectangle 2"/>
          <p:cNvSpPr>
            <a:spLocks noGrp="1" noChangeArrowheads="1"/>
          </p:cNvSpPr>
          <p:nvPr>
            <p:ph type="subTitle" idx="4294967295"/>
          </p:nvPr>
        </p:nvSpPr>
        <p:spPr>
          <a:xfrm>
            <a:off x="762000" y="3886200"/>
            <a:ext cx="7620000" cy="1752600"/>
          </a:xfrm>
        </p:spPr>
        <p:txBody>
          <a:bodyPr/>
          <a:lstStyle/>
          <a:p>
            <a:pPr marL="0" indent="0" algn="ctr" eaLnBrk="1" hangingPunct="1">
              <a:spcBef>
                <a:spcPts val="600"/>
              </a:spcBef>
              <a:buClrTx/>
              <a:buFontTx/>
              <a:buNone/>
              <a:tabLst>
                <a:tab pos="0" algn="l"/>
                <a:tab pos="109538" algn="l"/>
                <a:tab pos="566738" algn="l"/>
                <a:tab pos="1023938" algn="l"/>
                <a:tab pos="1481138" algn="l"/>
                <a:tab pos="1938338" algn="l"/>
                <a:tab pos="2395538" algn="l"/>
                <a:tab pos="2852738" algn="l"/>
                <a:tab pos="3309938" algn="l"/>
                <a:tab pos="3767138" algn="l"/>
                <a:tab pos="4224338" algn="l"/>
                <a:tab pos="4681538" algn="l"/>
                <a:tab pos="5138738" algn="l"/>
                <a:tab pos="5595938" algn="l"/>
                <a:tab pos="6053138" algn="l"/>
                <a:tab pos="6510338" algn="l"/>
                <a:tab pos="6967538" algn="l"/>
                <a:tab pos="7424738" algn="l"/>
                <a:tab pos="7881938" algn="l"/>
                <a:tab pos="8339138" algn="l"/>
                <a:tab pos="8796338" algn="l"/>
                <a:tab pos="9144000" algn="l"/>
                <a:tab pos="9601200" algn="l"/>
                <a:tab pos="10058400" algn="l"/>
                <a:tab pos="10515600" algn="l"/>
                <a:tab pos="10780713" algn="l"/>
              </a:tabLst>
              <a:defRPr/>
            </a:pPr>
            <a:r>
              <a:rPr lang="en-US" sz="2400" b="1"/>
              <a:t>CHAPTER 5  </a:t>
            </a:r>
            <a:br>
              <a:rPr lang="en-US" sz="2400" b="1"/>
            </a:br>
            <a:r>
              <a:rPr lang="en-US" sz="2400" b="1"/>
              <a:t>Combinational Logic Analysis</a:t>
            </a:r>
          </a:p>
        </p:txBody>
      </p:sp>
      <p:grpSp>
        <p:nvGrpSpPr>
          <p:cNvPr id="2052" name="Group 3"/>
          <p:cNvGrpSpPr>
            <a:grpSpLocks/>
          </p:cNvGrpSpPr>
          <p:nvPr/>
        </p:nvGrpSpPr>
        <p:grpSpPr bwMode="auto">
          <a:xfrm>
            <a:off x="228600" y="228600"/>
            <a:ext cx="8597900" cy="6007100"/>
            <a:chOff x="144" y="144"/>
            <a:chExt cx="5416" cy="3784"/>
          </a:xfrm>
        </p:grpSpPr>
        <p:grpSp>
          <p:nvGrpSpPr>
            <p:cNvPr id="2053" name="Group 4"/>
            <p:cNvGrpSpPr>
              <a:grpSpLocks/>
            </p:cNvGrpSpPr>
            <p:nvPr/>
          </p:nvGrpSpPr>
          <p:grpSpPr bwMode="auto">
            <a:xfrm>
              <a:off x="192" y="192"/>
              <a:ext cx="5368" cy="3736"/>
              <a:chOff x="192" y="192"/>
              <a:chExt cx="5368" cy="3736"/>
            </a:xfrm>
          </p:grpSpPr>
          <p:sp>
            <p:nvSpPr>
              <p:cNvPr id="2055"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2056"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054"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457200" y="274638"/>
            <a:ext cx="8229600" cy="11430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Basic Combinational Logic Circuits</a:t>
            </a:r>
          </a:p>
        </p:txBody>
      </p:sp>
      <p:sp>
        <p:nvSpPr>
          <p:cNvPr id="12290" name="Rectangle 2"/>
          <p:cNvSpPr>
            <a:spLocks noGrp="1" noChangeArrowheads="1"/>
          </p:cNvSpPr>
          <p:nvPr>
            <p:ph type="body" idx="1"/>
          </p:nvPr>
        </p:nvSpPr>
        <p:spPr>
          <a:xfrm>
            <a:off x="762000" y="1600200"/>
            <a:ext cx="7924800" cy="4525963"/>
          </a:xfrm>
        </p:spPr>
        <p:txBody>
          <a:bodyPr/>
          <a:lstStyle/>
          <a:p>
            <a:pPr marL="330200" indent="-330200" eaLnBrk="1" hangingPunct="1">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a:t>Exclusive-NOR Logic</a:t>
            </a:r>
          </a:p>
        </p:txBody>
      </p:sp>
      <p:grpSp>
        <p:nvGrpSpPr>
          <p:cNvPr id="11268" name="Group 3"/>
          <p:cNvGrpSpPr>
            <a:grpSpLocks/>
          </p:cNvGrpSpPr>
          <p:nvPr/>
        </p:nvGrpSpPr>
        <p:grpSpPr bwMode="auto">
          <a:xfrm>
            <a:off x="228600" y="228600"/>
            <a:ext cx="8597900" cy="6007100"/>
            <a:chOff x="144" y="144"/>
            <a:chExt cx="5416" cy="3784"/>
          </a:xfrm>
        </p:grpSpPr>
        <p:grpSp>
          <p:nvGrpSpPr>
            <p:cNvPr id="11273" name="Group 4"/>
            <p:cNvGrpSpPr>
              <a:grpSpLocks/>
            </p:cNvGrpSpPr>
            <p:nvPr/>
          </p:nvGrpSpPr>
          <p:grpSpPr bwMode="auto">
            <a:xfrm>
              <a:off x="192" y="192"/>
              <a:ext cx="5368" cy="3736"/>
              <a:chOff x="192" y="192"/>
              <a:chExt cx="5368" cy="3736"/>
            </a:xfrm>
          </p:grpSpPr>
          <p:sp>
            <p:nvSpPr>
              <p:cNvPr id="11275"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11276"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1274"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pic>
        <p:nvPicPr>
          <p:cNvPr id="1126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88" y="2193925"/>
            <a:ext cx="4714875" cy="3905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7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188" y="2835275"/>
            <a:ext cx="3305175" cy="1809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29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8475" y="2925763"/>
            <a:ext cx="3314700" cy="1571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72" name="Text Box 11"/>
          <p:cNvSpPr txBox="1">
            <a:spLocks noChangeArrowheads="1"/>
          </p:cNvSpPr>
          <p:nvPr/>
        </p:nvSpPr>
        <p:spPr bwMode="auto">
          <a:xfrm>
            <a:off x="917575" y="5141913"/>
            <a:ext cx="73723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eaLnBrk="1" hangingPunct="1"/>
            <a:r>
              <a:rPr lang="en-US" altLang="en-US">
                <a:solidFill>
                  <a:srgbClr val="5983B0"/>
                </a:solidFill>
              </a:rPr>
              <a:t>FIGURE 5–6 </a:t>
            </a:r>
            <a:r>
              <a:rPr lang="en-US" altLang="en-US">
                <a:solidFill>
                  <a:srgbClr val="000000"/>
                </a:solidFill>
              </a:rPr>
              <a:t>Two equivalent ways of implementing the exclusive-NOR.</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457200" y="274638"/>
            <a:ext cx="8229600" cy="11430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Example 5-3: Basic Combinational Logic Circuits</a:t>
            </a:r>
          </a:p>
        </p:txBody>
      </p:sp>
      <p:grpSp>
        <p:nvGrpSpPr>
          <p:cNvPr id="12291" name="Group 2"/>
          <p:cNvGrpSpPr>
            <a:grpSpLocks/>
          </p:cNvGrpSpPr>
          <p:nvPr/>
        </p:nvGrpSpPr>
        <p:grpSpPr bwMode="auto">
          <a:xfrm>
            <a:off x="228600" y="228600"/>
            <a:ext cx="8597900" cy="6007100"/>
            <a:chOff x="144" y="144"/>
            <a:chExt cx="5416" cy="3784"/>
          </a:xfrm>
        </p:grpSpPr>
        <p:grpSp>
          <p:nvGrpSpPr>
            <p:cNvPr id="12294" name="Group 3"/>
            <p:cNvGrpSpPr>
              <a:grpSpLocks/>
            </p:cNvGrpSpPr>
            <p:nvPr/>
          </p:nvGrpSpPr>
          <p:grpSpPr bwMode="auto">
            <a:xfrm>
              <a:off x="192" y="192"/>
              <a:ext cx="5368" cy="3736"/>
              <a:chOff x="192" y="192"/>
              <a:chExt cx="5368" cy="3736"/>
            </a:xfrm>
          </p:grpSpPr>
          <p:sp>
            <p:nvSpPr>
              <p:cNvPr id="12296" name="Line 4"/>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12297" name="Line 5"/>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2295" name="Rectangle 6"/>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sp>
        <p:nvSpPr>
          <p:cNvPr id="13319" name="Text Box 7"/>
          <p:cNvSpPr txBox="1">
            <a:spLocks noChangeArrowheads="1"/>
          </p:cNvSpPr>
          <p:nvPr/>
        </p:nvSpPr>
        <p:spPr bwMode="auto">
          <a:xfrm>
            <a:off x="503238" y="1189038"/>
            <a:ext cx="8548687" cy="2589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a:solidFill>
                  <a:srgbClr val="000000"/>
                </a:solidFill>
              </a:rPr>
              <a:t>Use exclusive-OR gates to implement an even-parity code generator for an original</a:t>
            </a:r>
          </a:p>
          <a:p>
            <a:pPr eaLnBrk="1" hangingPunct="1">
              <a:buClrTx/>
              <a:buFontTx/>
              <a:buNone/>
            </a:pPr>
            <a:r>
              <a:rPr lang="en-US" altLang="en-US">
                <a:solidFill>
                  <a:srgbClr val="000000"/>
                </a:solidFill>
              </a:rPr>
              <a:t>4-bit code.</a:t>
            </a:r>
          </a:p>
          <a:p>
            <a:pPr eaLnBrk="1" hangingPunct="1">
              <a:buClrTx/>
              <a:buFontTx/>
              <a:buNone/>
            </a:pPr>
            <a:r>
              <a:rPr lang="en-US" altLang="en-US" sz="2000" b="1">
                <a:solidFill>
                  <a:srgbClr val="FF9999"/>
                </a:solidFill>
              </a:rPr>
              <a:t>Solution</a:t>
            </a:r>
          </a:p>
          <a:p>
            <a:pPr eaLnBrk="1" hangingPunct="1">
              <a:buClrTx/>
              <a:buFontTx/>
              <a:buNone/>
            </a:pPr>
            <a:r>
              <a:rPr lang="en-US" altLang="en-US">
                <a:solidFill>
                  <a:srgbClr val="000000"/>
                </a:solidFill>
              </a:rPr>
              <a:t>Recall from Chapter 2 that a parity bit is added to a binary code in order to provide error detection. For even parity, a parity bit is added to the original code to make the total number of 1s in the code even. The circuit in Figure 5–7 produces a 1 output when there is an odd number of 1s on the inputs in order to make the total number of 1s in the output code even. A 0 output is produced when there is an even number of 1s on the inputs.</a:t>
            </a:r>
          </a:p>
        </p:txBody>
      </p:sp>
      <p:pic>
        <p:nvPicPr>
          <p:cNvPr id="1332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475" y="3743325"/>
            <a:ext cx="6731000" cy="2530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3319">
                                            <p:txEl>
                                              <p:pRg st="2" end="2"/>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13319">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133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457200" y="274638"/>
            <a:ext cx="8229600" cy="11430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Example 5-3: Basic Combinational Logic Circuits</a:t>
            </a:r>
          </a:p>
        </p:txBody>
      </p:sp>
      <p:grpSp>
        <p:nvGrpSpPr>
          <p:cNvPr id="13315" name="Group 2"/>
          <p:cNvGrpSpPr>
            <a:grpSpLocks/>
          </p:cNvGrpSpPr>
          <p:nvPr/>
        </p:nvGrpSpPr>
        <p:grpSpPr bwMode="auto">
          <a:xfrm>
            <a:off x="228600" y="228600"/>
            <a:ext cx="8597900" cy="6007100"/>
            <a:chOff x="144" y="144"/>
            <a:chExt cx="5416" cy="3784"/>
          </a:xfrm>
        </p:grpSpPr>
        <p:grpSp>
          <p:nvGrpSpPr>
            <p:cNvPr id="13318" name="Group 3"/>
            <p:cNvGrpSpPr>
              <a:grpSpLocks/>
            </p:cNvGrpSpPr>
            <p:nvPr/>
          </p:nvGrpSpPr>
          <p:grpSpPr bwMode="auto">
            <a:xfrm>
              <a:off x="192" y="192"/>
              <a:ext cx="5368" cy="3736"/>
              <a:chOff x="192" y="192"/>
              <a:chExt cx="5368" cy="3736"/>
            </a:xfrm>
          </p:grpSpPr>
          <p:sp>
            <p:nvSpPr>
              <p:cNvPr id="13320" name="Line 4"/>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13321" name="Line 5"/>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3319" name="Rectangle 6"/>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sp>
        <p:nvSpPr>
          <p:cNvPr id="14343" name="Text Box 7"/>
          <p:cNvSpPr txBox="1">
            <a:spLocks noChangeArrowheads="1"/>
          </p:cNvSpPr>
          <p:nvPr/>
        </p:nvSpPr>
        <p:spPr bwMode="auto">
          <a:xfrm>
            <a:off x="503238" y="1189038"/>
            <a:ext cx="8548687" cy="149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a:solidFill>
                  <a:srgbClr val="000000"/>
                </a:solidFill>
              </a:rPr>
              <a:t>Use exlusive-OR gates to implement an even-parity checker for the 5-bit code generated by the circuit in Example 5–3.</a:t>
            </a:r>
          </a:p>
          <a:p>
            <a:pPr eaLnBrk="1" hangingPunct="1">
              <a:buClrTx/>
              <a:buFontTx/>
              <a:buNone/>
            </a:pPr>
            <a:r>
              <a:rPr lang="en-US" altLang="en-US" sz="2000" b="1">
                <a:solidFill>
                  <a:srgbClr val="FF9999"/>
                </a:solidFill>
              </a:rPr>
              <a:t>Solution</a:t>
            </a:r>
          </a:p>
          <a:p>
            <a:pPr eaLnBrk="1" hangingPunct="1">
              <a:buClrTx/>
              <a:buFontTx/>
              <a:buNone/>
            </a:pPr>
            <a:r>
              <a:rPr lang="en-US" altLang="en-US">
                <a:solidFill>
                  <a:srgbClr val="000000"/>
                </a:solidFill>
              </a:rPr>
              <a:t>The circuit in Figure 5–8 produces a 1 output when there is an error in the five-bit code and a 0 when there is no error.</a:t>
            </a:r>
          </a:p>
        </p:txBody>
      </p:sp>
      <p:pic>
        <p:nvPicPr>
          <p:cNvPr id="1434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475" y="3743325"/>
            <a:ext cx="6731000" cy="2530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1" presetClass="entr" fill="hold" nodeType="withEffect">
                                  <p:stCondLst>
                                    <p:cond delay="0"/>
                                  </p:stCondLst>
                                  <p:childTnLst>
                                    <p:set>
                                      <p:cBhvr additive="repl">
                                        <p:cTn id="6" dur="1" fill="hold">
                                          <p:stCondLst>
                                            <p:cond delay="0"/>
                                          </p:stCondLst>
                                        </p:cTn>
                                        <p:tgtEl>
                                          <p:spTgt spid="1434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14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457200" y="274638"/>
            <a:ext cx="8229600" cy="11430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Basic Combinational Logic Circuits</a:t>
            </a:r>
          </a:p>
        </p:txBody>
      </p:sp>
      <p:grpSp>
        <p:nvGrpSpPr>
          <p:cNvPr id="14339" name="Group 2"/>
          <p:cNvGrpSpPr>
            <a:grpSpLocks/>
          </p:cNvGrpSpPr>
          <p:nvPr/>
        </p:nvGrpSpPr>
        <p:grpSpPr bwMode="auto">
          <a:xfrm>
            <a:off x="228600" y="228600"/>
            <a:ext cx="8597900" cy="6007100"/>
            <a:chOff x="144" y="144"/>
            <a:chExt cx="5416" cy="3784"/>
          </a:xfrm>
        </p:grpSpPr>
        <p:grpSp>
          <p:nvGrpSpPr>
            <p:cNvPr id="14342" name="Group 3"/>
            <p:cNvGrpSpPr>
              <a:grpSpLocks/>
            </p:cNvGrpSpPr>
            <p:nvPr/>
          </p:nvGrpSpPr>
          <p:grpSpPr bwMode="auto">
            <a:xfrm>
              <a:off x="192" y="192"/>
              <a:ext cx="5368" cy="3736"/>
              <a:chOff x="192" y="192"/>
              <a:chExt cx="5368" cy="3736"/>
            </a:xfrm>
          </p:grpSpPr>
          <p:sp>
            <p:nvSpPr>
              <p:cNvPr id="14344" name="Line 4"/>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14345" name="Line 5"/>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4343" name="Rectangle 6"/>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pic>
        <p:nvPicPr>
          <p:cNvPr id="1434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3" y="1736725"/>
            <a:ext cx="8101012" cy="3657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8" name="Text Box 8"/>
          <p:cNvSpPr txBox="1">
            <a:spLocks noChangeArrowheads="1"/>
          </p:cNvSpPr>
          <p:nvPr/>
        </p:nvSpPr>
        <p:spPr bwMode="auto">
          <a:xfrm>
            <a:off x="1054100" y="1185863"/>
            <a:ext cx="21463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rgbClr val="000000"/>
                </a:solidFill>
                <a:latin typeface="Arial" charset="0"/>
                <a:ea typeface="Noto Sans CJK SC Regular"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rgbClr val="000000"/>
                </a:solidFill>
                <a:latin typeface="Arial" charset="0"/>
                <a:ea typeface="Noto Sans CJK SC Regular"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rgbClr val="000000"/>
                </a:solidFill>
                <a:latin typeface="Arial" charset="0"/>
                <a:ea typeface="Noto Sans CJK SC Regular"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rgbClr val="000000"/>
                </a:solidFill>
                <a:latin typeface="Arial" charset="0"/>
                <a:ea typeface="Noto Sans CJK SC Regular"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rgbClr val="000000"/>
                </a:solidFill>
                <a:latin typeface="Arial" charset="0"/>
                <a:ea typeface="Noto Sans CJK SC Regular" charset="0"/>
                <a:cs typeface="Noto Sans CJK SC Regular" charset="0"/>
              </a:defRPr>
            </a:lvl5pPr>
            <a:lvl6pPr marL="2514600" indent="-228600" defTabSz="449263"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rgbClr val="000000"/>
                </a:solidFill>
                <a:latin typeface="Arial" charset="0"/>
                <a:ea typeface="Noto Sans CJK SC Regular" charset="0"/>
                <a:cs typeface="Noto Sans CJK SC Regular" charset="0"/>
              </a:defRPr>
            </a:lvl6pPr>
            <a:lvl7pPr marL="2971800" indent="-228600" defTabSz="449263"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rgbClr val="000000"/>
                </a:solidFill>
                <a:latin typeface="Arial" charset="0"/>
                <a:ea typeface="Noto Sans CJK SC Regular" charset="0"/>
                <a:cs typeface="Noto Sans CJK SC Regular" charset="0"/>
              </a:defRPr>
            </a:lvl7pPr>
            <a:lvl8pPr marL="3429000" indent="-228600" defTabSz="449263"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rgbClr val="000000"/>
                </a:solidFill>
                <a:latin typeface="Arial" charset="0"/>
                <a:ea typeface="Noto Sans CJK SC Regular" charset="0"/>
                <a:cs typeface="Noto Sans CJK SC Regular" charset="0"/>
              </a:defRPr>
            </a:lvl8pPr>
            <a:lvl9pPr marL="3886200" indent="-228600" defTabSz="449263" fontAlgn="base">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rgbClr val="000000"/>
                </a:solidFill>
                <a:latin typeface="Arial" charset="0"/>
                <a:ea typeface="Noto Sans CJK SC Regular" charset="0"/>
                <a:cs typeface="Noto Sans CJK SC Regular" charset="0"/>
              </a:defRPr>
            </a:lvl9pPr>
          </a:lstStyle>
          <a:p>
            <a:pPr algn="ctr">
              <a:buClrTx/>
              <a:buFontTx/>
              <a:buNone/>
              <a:defRPr/>
            </a:pPr>
            <a:r>
              <a:rPr lang="en-US" sz="2400" b="1">
                <a:solidFill>
                  <a:srgbClr val="345A35"/>
                </a:solidFill>
                <a:effectLst>
                  <a:outerShdw blurRad="38100" dist="38100" dir="2700000" algn="tl">
                    <a:srgbClr val="C0C0C0"/>
                  </a:outerShdw>
                </a:effectLst>
              </a:rPr>
              <a:t>Checkup</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Font typeface="Times New Roman" pitchFamily="16" charset="0"/>
              <a:buNone/>
              <a:defRPr/>
            </a:pPr>
            <a:endParaRPr lang="en-US"/>
          </a:p>
        </p:txBody>
      </p:sp>
      <p:sp>
        <p:nvSpPr>
          <p:cNvPr id="3" name="Content Placeholder 2"/>
          <p:cNvSpPr>
            <a:spLocks noGrp="1"/>
          </p:cNvSpPr>
          <p:nvPr>
            <p:ph idx="1"/>
          </p:nvPr>
        </p:nvSpPr>
        <p:spPr/>
        <p:txBody>
          <a:bodyPr/>
          <a:lstStyle/>
          <a:p>
            <a:pPr>
              <a:buFont typeface="Times New Roman" pitchFamily="16" charset="0"/>
              <a:buNone/>
              <a:defRPr/>
            </a:pP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381000" y="533400"/>
            <a:ext cx="8229600" cy="563563"/>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Basic Combinational Logic Circuits </a:t>
            </a:r>
          </a:p>
        </p:txBody>
      </p:sp>
      <p:sp>
        <p:nvSpPr>
          <p:cNvPr id="5122" name="Rectangle 2"/>
          <p:cNvSpPr>
            <a:spLocks noGrp="1" noChangeArrowheads="1"/>
          </p:cNvSpPr>
          <p:nvPr>
            <p:ph type="body" idx="1"/>
          </p:nvPr>
        </p:nvSpPr>
        <p:spPr>
          <a:xfrm>
            <a:off x="1219200" y="1600200"/>
            <a:ext cx="7467600" cy="4525963"/>
          </a:xfrm>
        </p:spPr>
        <p:txBody>
          <a:bodyPr/>
          <a:lstStyle/>
          <a:p>
            <a:pPr marL="330200" indent="-330200" eaLnBrk="1" hangingPunct="1">
              <a:spcBef>
                <a:spcPts val="600"/>
              </a:spcBef>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sz="2400" b="1"/>
              <a:t>AND-OR Logic</a:t>
            </a:r>
          </a:p>
          <a:p>
            <a:pPr marL="330200" indent="-330200" eaLnBrk="1" hangingPunct="1">
              <a:spcBef>
                <a:spcPts val="600"/>
              </a:spcBef>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sz="2400" b="1"/>
              <a:t>AND-OR-Invert Logic</a:t>
            </a:r>
          </a:p>
          <a:p>
            <a:pPr marL="330200" indent="-330200" eaLnBrk="1" hangingPunct="1">
              <a:spcBef>
                <a:spcPts val="600"/>
              </a:spcBef>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sz="2400" b="1"/>
              <a:t>Exclusive-OR Logic</a:t>
            </a:r>
          </a:p>
          <a:p>
            <a:pPr marL="341313" indent="-330200" eaLnBrk="1" hangingPunct="1">
              <a:spcBef>
                <a:spcPts val="600"/>
              </a:spcBef>
              <a:buClrTx/>
              <a:buFontTx/>
              <a:buNone/>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endParaRPr lang="en-US" sz="2400" b="1"/>
          </a:p>
        </p:txBody>
      </p:sp>
      <p:grpSp>
        <p:nvGrpSpPr>
          <p:cNvPr id="16388" name="Group 3"/>
          <p:cNvGrpSpPr>
            <a:grpSpLocks/>
          </p:cNvGrpSpPr>
          <p:nvPr/>
        </p:nvGrpSpPr>
        <p:grpSpPr bwMode="auto">
          <a:xfrm>
            <a:off x="228600" y="228600"/>
            <a:ext cx="8597900" cy="6007100"/>
            <a:chOff x="144" y="144"/>
            <a:chExt cx="5416" cy="3784"/>
          </a:xfrm>
        </p:grpSpPr>
        <p:grpSp>
          <p:nvGrpSpPr>
            <p:cNvPr id="16389" name="Group 4"/>
            <p:cNvGrpSpPr>
              <a:grpSpLocks/>
            </p:cNvGrpSpPr>
            <p:nvPr/>
          </p:nvGrpSpPr>
          <p:grpSpPr bwMode="auto">
            <a:xfrm>
              <a:off x="192" y="192"/>
              <a:ext cx="5368" cy="3736"/>
              <a:chOff x="192" y="192"/>
              <a:chExt cx="5368" cy="3736"/>
            </a:xfrm>
          </p:grpSpPr>
          <p:sp>
            <p:nvSpPr>
              <p:cNvPr id="16391"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16392"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6390"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5122">
                                            <p:txEl>
                                              <p:pRg st="0" end="0"/>
                                            </p:txEl>
                                          </p:spTgt>
                                        </p:tgtEl>
                                        <p:attrNameLst>
                                          <p:attrName>style.visibility</p:attrName>
                                        </p:attrNameLst>
                                      </p:cBhvr>
                                      <p:to>
                                        <p:strVal val="visible"/>
                                      </p:to>
                                    </p:set>
                                    <p:animEffect transition="in" filter="dissolve">
                                      <p:cBhvr additive="repl">
                                        <p:cTn id="7" dur="500"/>
                                        <p:tgtEl>
                                          <p:spTgt spid="5122">
                                            <p:txEl>
                                              <p:pRg st="0" end="0"/>
                                            </p:txEl>
                                          </p:spTgt>
                                        </p:tgtEl>
                                      </p:cBhvr>
                                    </p:animEffect>
                                  </p:childTnLst>
                                </p:cTn>
                              </p:par>
                            </p:childTnLst>
                          </p:cTn>
                        </p:par>
                        <p:par>
                          <p:cTn id="8" fill="hold" nodeType="afterGroup">
                            <p:stCondLst>
                              <p:cond delay="500"/>
                            </p:stCondLst>
                            <p:childTnLst>
                              <p:par>
                                <p:cTn id="9" presetID="9" presetClass="entr" fill="hold" nodeType="afterEffect">
                                  <p:stCondLst>
                                    <p:cond delay="0"/>
                                  </p:stCondLst>
                                  <p:childTnLst>
                                    <p:set>
                                      <p:cBhvr additive="repl">
                                        <p:cTn id="10" dur="1" fill="hold">
                                          <p:stCondLst>
                                            <p:cond delay="0"/>
                                          </p:stCondLst>
                                        </p:cTn>
                                        <p:tgtEl>
                                          <p:spTgt spid="5122">
                                            <p:txEl>
                                              <p:pRg st="1" end="1"/>
                                            </p:txEl>
                                          </p:spTgt>
                                        </p:tgtEl>
                                        <p:attrNameLst>
                                          <p:attrName>style.visibility</p:attrName>
                                        </p:attrNameLst>
                                      </p:cBhvr>
                                      <p:to>
                                        <p:strVal val="visible"/>
                                      </p:to>
                                    </p:set>
                                    <p:animEffect transition="in" filter="dissolve">
                                      <p:cBhvr additive="repl">
                                        <p:cTn id="11" dur="500"/>
                                        <p:tgtEl>
                                          <p:spTgt spid="5122">
                                            <p:txEl>
                                              <p:pRg st="1" end="1"/>
                                            </p:txEl>
                                          </p:spTgt>
                                        </p:tgtEl>
                                      </p:cBhvr>
                                    </p:animEffect>
                                  </p:childTnLst>
                                </p:cTn>
                              </p:par>
                            </p:childTnLst>
                          </p:cTn>
                        </p:par>
                        <p:par>
                          <p:cTn id="12" fill="hold" nodeType="afterGroup">
                            <p:stCondLst>
                              <p:cond delay="1000"/>
                            </p:stCondLst>
                            <p:childTnLst>
                              <p:par>
                                <p:cTn id="13" presetID="9" presetClass="entr" fill="hold" nodeType="afterEffect">
                                  <p:stCondLst>
                                    <p:cond delay="0"/>
                                  </p:stCondLst>
                                  <p:childTnLst>
                                    <p:set>
                                      <p:cBhvr additive="repl">
                                        <p:cTn id="14" dur="1" fill="hold">
                                          <p:stCondLst>
                                            <p:cond delay="0"/>
                                          </p:stCondLst>
                                        </p:cTn>
                                        <p:tgtEl>
                                          <p:spTgt spid="5122">
                                            <p:txEl>
                                              <p:pRg st="2" end="2"/>
                                            </p:txEl>
                                          </p:spTgt>
                                        </p:tgtEl>
                                        <p:attrNameLst>
                                          <p:attrName>style.visibility</p:attrName>
                                        </p:attrNameLst>
                                      </p:cBhvr>
                                      <p:to>
                                        <p:strVal val="visible"/>
                                      </p:to>
                                    </p:set>
                                    <p:animEffect transition="in" filter="dissolve">
                                      <p:cBhvr additive="repl">
                                        <p:cTn id="15" dur="500"/>
                                        <p:tgtEl>
                                          <p:spTgt spid="51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457200" y="2590800"/>
            <a:ext cx="8229600" cy="563563"/>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2800"/>
              <a:t> 5–2 </a:t>
            </a:r>
            <a:r>
              <a:rPr lang="en-US"/>
              <a:t>Implementing Combinational Logic </a:t>
            </a:r>
          </a:p>
        </p:txBody>
      </p:sp>
      <p:grpSp>
        <p:nvGrpSpPr>
          <p:cNvPr id="17411" name="Group 2"/>
          <p:cNvGrpSpPr>
            <a:grpSpLocks/>
          </p:cNvGrpSpPr>
          <p:nvPr/>
        </p:nvGrpSpPr>
        <p:grpSpPr bwMode="auto">
          <a:xfrm>
            <a:off x="228600" y="228600"/>
            <a:ext cx="8597900" cy="6007100"/>
            <a:chOff x="144" y="144"/>
            <a:chExt cx="5416" cy="3784"/>
          </a:xfrm>
        </p:grpSpPr>
        <p:grpSp>
          <p:nvGrpSpPr>
            <p:cNvPr id="17413" name="Group 3"/>
            <p:cNvGrpSpPr>
              <a:grpSpLocks/>
            </p:cNvGrpSpPr>
            <p:nvPr/>
          </p:nvGrpSpPr>
          <p:grpSpPr bwMode="auto">
            <a:xfrm>
              <a:off x="192" y="192"/>
              <a:ext cx="5368" cy="3736"/>
              <a:chOff x="192" y="192"/>
              <a:chExt cx="5368" cy="3736"/>
            </a:xfrm>
          </p:grpSpPr>
          <p:sp>
            <p:nvSpPr>
              <p:cNvPr id="17415" name="Line 4"/>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17416" name="Line 5"/>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7414" name="Rectangle 6"/>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sp>
        <p:nvSpPr>
          <p:cNvPr id="17412" name="Text Box 7"/>
          <p:cNvSpPr txBox="1">
            <a:spLocks noChangeArrowheads="1"/>
          </p:cNvSpPr>
          <p:nvPr/>
        </p:nvSpPr>
        <p:spPr bwMode="auto">
          <a:xfrm>
            <a:off x="1231900" y="3217863"/>
            <a:ext cx="5926138"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SzPct val="45000"/>
              <a:buFont typeface="Wingdings" panose="05000000000000000000" pitchFamily="2" charset="2"/>
              <a:buChar char=""/>
            </a:pPr>
            <a:r>
              <a:rPr lang="en-US" altLang="en-US">
                <a:solidFill>
                  <a:srgbClr val="000000"/>
                </a:solidFill>
              </a:rPr>
              <a:t> Implement a logic circuit from a Boolean expression</a:t>
            </a:r>
          </a:p>
          <a:p>
            <a:pPr eaLnBrk="1" hangingPunct="1">
              <a:buSzPct val="45000"/>
              <a:buFont typeface="Wingdings" panose="05000000000000000000" pitchFamily="2" charset="2"/>
              <a:buChar char=""/>
            </a:pPr>
            <a:r>
              <a:rPr lang="en-US" altLang="en-US">
                <a:solidFill>
                  <a:srgbClr val="000000"/>
                </a:solidFill>
              </a:rPr>
              <a:t> Implement a logic circuit from a truth table</a:t>
            </a:r>
          </a:p>
          <a:p>
            <a:pPr eaLnBrk="1" hangingPunct="1">
              <a:buSzPct val="45000"/>
              <a:buFont typeface="Wingdings" panose="05000000000000000000" pitchFamily="2" charset="2"/>
              <a:buChar char=""/>
            </a:pPr>
            <a:r>
              <a:rPr lang="en-US" altLang="en-US">
                <a:solidFill>
                  <a:srgbClr val="000000"/>
                </a:solidFill>
              </a:rPr>
              <a:t> Minimize a logic circuit</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22" presetClass="entr" presetSubtype="8" fill="hold" nodeType="withEffect">
                                  <p:stCondLst>
                                    <p:cond delay="0"/>
                                  </p:stCondLst>
                                  <p:childTnLst>
                                    <p:set>
                                      <p:cBhvr additive="repl">
                                        <p:cTn id="6" dur="1" fill="hold">
                                          <p:stCondLst>
                                            <p:cond delay="0"/>
                                          </p:stCondLst>
                                        </p:cTn>
                                        <p:tgtEl>
                                          <p:spTgt spid="16385"/>
                                        </p:tgtEl>
                                        <p:attrNameLst>
                                          <p:attrName>style.visibility</p:attrName>
                                        </p:attrNameLst>
                                      </p:cBhvr>
                                      <p:to>
                                        <p:strVal val="visible"/>
                                      </p:to>
                                    </p:set>
                                    <p:animEffect transition="in" filter="wipe(left)">
                                      <p:cBhvr additive="repl">
                                        <p:cTn id="7" dur="1000"/>
                                        <p:tgtEl>
                                          <p:spTgt spid="16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457200" y="457200"/>
            <a:ext cx="8229600" cy="4572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 Implementing Combinational Logic </a:t>
            </a:r>
          </a:p>
        </p:txBody>
      </p:sp>
      <p:sp>
        <p:nvSpPr>
          <p:cNvPr id="17410" name="Rectangle 2"/>
          <p:cNvSpPr>
            <a:spLocks noGrp="1" noChangeArrowheads="1"/>
          </p:cNvSpPr>
          <p:nvPr>
            <p:ph type="body" idx="1"/>
          </p:nvPr>
        </p:nvSpPr>
        <p:spPr>
          <a:xfrm>
            <a:off x="1219200" y="1295400"/>
            <a:ext cx="7467600" cy="4525963"/>
          </a:xfrm>
        </p:spPr>
        <p:txBody>
          <a:bodyPr/>
          <a:lstStyle/>
          <a:p>
            <a:pPr marL="330200" indent="-330200" eaLnBrk="1" hangingPunct="1">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a:t>From Boolean expression to logic circuit</a:t>
            </a:r>
          </a:p>
          <a:p>
            <a:pPr marL="730250" lvl="1" indent="-273050" eaLnBrk="1" hangingPunct="1">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a:t>Given a Boolean expression, create a logic circuit that implements that expression.</a:t>
            </a:r>
          </a:p>
          <a:p>
            <a:pPr marL="741363" lvl="1" indent="-273050" eaLnBrk="1" hangingPunct="1">
              <a:buClrTx/>
              <a:buFontTx/>
              <a:buNone/>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endParaRPr lang="en-US"/>
          </a:p>
          <a:p>
            <a:pPr marL="330200" indent="-330200" eaLnBrk="1" hangingPunct="1">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a:t>From truth table to logic circuit</a:t>
            </a:r>
          </a:p>
          <a:p>
            <a:pPr marL="730250" lvl="1" indent="-273050" eaLnBrk="1" hangingPunct="1">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a:t>Given a truth table, create a logic circuit that implements that table.</a:t>
            </a:r>
          </a:p>
          <a:p>
            <a:pPr marL="341313" indent="-330200" eaLnBrk="1" hangingPunct="1">
              <a:buClrTx/>
              <a:buFontTx/>
              <a:buNone/>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endParaRPr lang="en-US"/>
          </a:p>
        </p:txBody>
      </p:sp>
      <p:grpSp>
        <p:nvGrpSpPr>
          <p:cNvPr id="18436" name="Group 3"/>
          <p:cNvGrpSpPr>
            <a:grpSpLocks/>
          </p:cNvGrpSpPr>
          <p:nvPr/>
        </p:nvGrpSpPr>
        <p:grpSpPr bwMode="auto">
          <a:xfrm>
            <a:off x="228600" y="228600"/>
            <a:ext cx="8597900" cy="6007100"/>
            <a:chOff x="144" y="144"/>
            <a:chExt cx="5416" cy="3784"/>
          </a:xfrm>
        </p:grpSpPr>
        <p:grpSp>
          <p:nvGrpSpPr>
            <p:cNvPr id="18437" name="Group 4"/>
            <p:cNvGrpSpPr>
              <a:grpSpLocks/>
            </p:cNvGrpSpPr>
            <p:nvPr/>
          </p:nvGrpSpPr>
          <p:grpSpPr bwMode="auto">
            <a:xfrm>
              <a:off x="192" y="192"/>
              <a:ext cx="5368" cy="3736"/>
              <a:chOff x="192" y="192"/>
              <a:chExt cx="5368" cy="3736"/>
            </a:xfrm>
          </p:grpSpPr>
          <p:sp>
            <p:nvSpPr>
              <p:cNvPr id="18439"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18440"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8438"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17410">
                                            <p:txEl>
                                              <p:pRg st="0" end="0"/>
                                            </p:txEl>
                                          </p:spTgt>
                                        </p:tgtEl>
                                        <p:attrNameLst>
                                          <p:attrName>style.visibility</p:attrName>
                                        </p:attrNameLst>
                                      </p:cBhvr>
                                      <p:to>
                                        <p:strVal val="visible"/>
                                      </p:to>
                                    </p:set>
                                    <p:animEffect transition="in" filter="dissolve">
                                      <p:cBhvr additive="repl">
                                        <p:cTn id="7" dur="500"/>
                                        <p:tgtEl>
                                          <p:spTgt spid="17410">
                                            <p:txEl>
                                              <p:pRg st="0" end="0"/>
                                            </p:txEl>
                                          </p:spTgt>
                                        </p:tgtEl>
                                      </p:cBhvr>
                                    </p:animEffect>
                                  </p:childTnLst>
                                </p:cTn>
                              </p:par>
                            </p:childTnLst>
                          </p:cTn>
                        </p:par>
                        <p:par>
                          <p:cTn id="8" fill="hold" nodeType="afterGroup">
                            <p:stCondLst>
                              <p:cond delay="500"/>
                            </p:stCondLst>
                            <p:childTnLst>
                              <p:par>
                                <p:cTn id="9" presetID="9" presetClass="entr" fill="hold" nodeType="afterEffect">
                                  <p:stCondLst>
                                    <p:cond delay="0"/>
                                  </p:stCondLst>
                                  <p:childTnLst>
                                    <p:set>
                                      <p:cBhvr additive="repl">
                                        <p:cTn id="10" dur="1" fill="hold">
                                          <p:stCondLst>
                                            <p:cond delay="0"/>
                                          </p:stCondLst>
                                        </p:cTn>
                                        <p:tgtEl>
                                          <p:spTgt spid="17410">
                                            <p:txEl>
                                              <p:pRg st="1" end="1"/>
                                            </p:txEl>
                                          </p:spTgt>
                                        </p:tgtEl>
                                        <p:attrNameLst>
                                          <p:attrName>style.visibility</p:attrName>
                                        </p:attrNameLst>
                                      </p:cBhvr>
                                      <p:to>
                                        <p:strVal val="visible"/>
                                      </p:to>
                                    </p:set>
                                    <p:animEffect transition="in" filter="dissolve">
                                      <p:cBhvr additive="repl">
                                        <p:cTn id="11" dur="500"/>
                                        <p:tgtEl>
                                          <p:spTgt spid="17410">
                                            <p:txEl>
                                              <p:pRg st="1" end="1"/>
                                            </p:txEl>
                                          </p:spTgt>
                                        </p:tgtEl>
                                      </p:cBhvr>
                                    </p:animEffect>
                                  </p:childTnLst>
                                </p:cTn>
                              </p:par>
                            </p:childTnLst>
                          </p:cTn>
                        </p:par>
                        <p:par>
                          <p:cTn id="12" fill="hold" nodeType="afterGroup">
                            <p:stCondLst>
                              <p:cond delay="1000"/>
                            </p:stCondLst>
                            <p:childTnLst>
                              <p:par>
                                <p:cTn id="13" presetID="9" presetClass="entr" fill="hold" nodeType="afterEffect">
                                  <p:stCondLst>
                                    <p:cond delay="0"/>
                                  </p:stCondLst>
                                  <p:childTnLst>
                                    <p:set>
                                      <p:cBhvr additive="repl">
                                        <p:cTn id="14" dur="1" fill="hold">
                                          <p:stCondLst>
                                            <p:cond delay="0"/>
                                          </p:stCondLst>
                                        </p:cTn>
                                        <p:tgtEl>
                                          <p:spTgt spid="17410">
                                            <p:txEl>
                                              <p:pRg st="3" end="3"/>
                                            </p:txEl>
                                          </p:spTgt>
                                        </p:tgtEl>
                                        <p:attrNameLst>
                                          <p:attrName>style.visibility</p:attrName>
                                        </p:attrNameLst>
                                      </p:cBhvr>
                                      <p:to>
                                        <p:strVal val="visible"/>
                                      </p:to>
                                    </p:set>
                                    <p:animEffect transition="in" filter="dissolve">
                                      <p:cBhvr additive="repl">
                                        <p:cTn id="15" dur="500"/>
                                        <p:tgtEl>
                                          <p:spTgt spid="17410">
                                            <p:txEl>
                                              <p:pRg st="3" end="3"/>
                                            </p:txEl>
                                          </p:spTgt>
                                        </p:tgtEl>
                                      </p:cBhvr>
                                    </p:animEffect>
                                  </p:childTnLst>
                                </p:cTn>
                              </p:par>
                            </p:childTnLst>
                          </p:cTn>
                        </p:par>
                        <p:par>
                          <p:cTn id="16" fill="hold" nodeType="afterGroup">
                            <p:stCondLst>
                              <p:cond delay="1500"/>
                            </p:stCondLst>
                            <p:childTnLst>
                              <p:par>
                                <p:cTn id="17" presetID="9" presetClass="entr" fill="hold" nodeType="afterEffect">
                                  <p:stCondLst>
                                    <p:cond delay="0"/>
                                  </p:stCondLst>
                                  <p:childTnLst>
                                    <p:set>
                                      <p:cBhvr additive="repl">
                                        <p:cTn id="18" dur="1" fill="hold">
                                          <p:stCondLst>
                                            <p:cond delay="0"/>
                                          </p:stCondLst>
                                        </p:cTn>
                                        <p:tgtEl>
                                          <p:spTgt spid="17410">
                                            <p:txEl>
                                              <p:pRg st="4" end="4"/>
                                            </p:txEl>
                                          </p:spTgt>
                                        </p:tgtEl>
                                        <p:attrNameLst>
                                          <p:attrName>style.visibility</p:attrName>
                                        </p:attrNameLst>
                                      </p:cBhvr>
                                      <p:to>
                                        <p:strVal val="visible"/>
                                      </p:to>
                                    </p:set>
                                    <p:animEffect transition="in" filter="dissolve">
                                      <p:cBhvr additive="repl">
                                        <p:cTn id="19" dur="500"/>
                                        <p:tgtEl>
                                          <p:spTgt spid="174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457200" y="457200"/>
            <a:ext cx="8229600" cy="4572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 Implementing Combinational Logic </a:t>
            </a:r>
          </a:p>
        </p:txBody>
      </p:sp>
      <p:grpSp>
        <p:nvGrpSpPr>
          <p:cNvPr id="19459" name="Group 2"/>
          <p:cNvGrpSpPr>
            <a:grpSpLocks/>
          </p:cNvGrpSpPr>
          <p:nvPr/>
        </p:nvGrpSpPr>
        <p:grpSpPr bwMode="auto">
          <a:xfrm>
            <a:off x="228600" y="228600"/>
            <a:ext cx="8597900" cy="6007100"/>
            <a:chOff x="144" y="144"/>
            <a:chExt cx="5416" cy="3784"/>
          </a:xfrm>
        </p:grpSpPr>
        <p:grpSp>
          <p:nvGrpSpPr>
            <p:cNvPr id="19465" name="Group 3"/>
            <p:cNvGrpSpPr>
              <a:grpSpLocks/>
            </p:cNvGrpSpPr>
            <p:nvPr/>
          </p:nvGrpSpPr>
          <p:grpSpPr bwMode="auto">
            <a:xfrm>
              <a:off x="192" y="192"/>
              <a:ext cx="5368" cy="3736"/>
              <a:chOff x="192" y="192"/>
              <a:chExt cx="5368" cy="3736"/>
            </a:xfrm>
          </p:grpSpPr>
          <p:sp>
            <p:nvSpPr>
              <p:cNvPr id="19467" name="Line 4"/>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19468" name="Line 5"/>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9466" name="Rectangle 6"/>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sp>
        <p:nvSpPr>
          <p:cNvPr id="19460" name="Text Box 7"/>
          <p:cNvSpPr txBox="1">
            <a:spLocks noChangeArrowheads="1"/>
          </p:cNvSpPr>
          <p:nvPr/>
        </p:nvSpPr>
        <p:spPr bwMode="auto">
          <a:xfrm>
            <a:off x="1219200" y="1557338"/>
            <a:ext cx="5041900" cy="173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a:solidFill>
                  <a:srgbClr val="000000"/>
                </a:solidFill>
              </a:rPr>
              <a:t>Let’s examine the following Boolean expression:</a:t>
            </a:r>
          </a:p>
          <a:p>
            <a:pPr algn="ctr" eaLnBrk="1" hangingPunct="1">
              <a:buClrTx/>
              <a:buFontTx/>
              <a:buNone/>
            </a:pPr>
            <a:endParaRPr lang="en-US" altLang="en-US">
              <a:solidFill>
                <a:srgbClr val="000000"/>
              </a:solidFill>
            </a:endParaRPr>
          </a:p>
          <a:p>
            <a:pPr algn="ctr" eaLnBrk="1" hangingPunct="1">
              <a:buClrTx/>
              <a:buFontTx/>
              <a:buNone/>
            </a:pPr>
            <a:endParaRPr lang="en-US" altLang="en-US">
              <a:solidFill>
                <a:srgbClr val="000000"/>
              </a:solidFill>
            </a:endParaRPr>
          </a:p>
          <a:p>
            <a:pPr algn="ctr" eaLnBrk="1" hangingPunct="1">
              <a:buClrTx/>
              <a:buFontTx/>
              <a:buNone/>
            </a:pPr>
            <a:endParaRPr lang="en-US" altLang="en-US">
              <a:solidFill>
                <a:srgbClr val="000000"/>
              </a:solidFill>
            </a:endParaRPr>
          </a:p>
          <a:p>
            <a:pPr algn="ctr" eaLnBrk="1" hangingPunct="1">
              <a:buClrTx/>
              <a:buFontTx/>
              <a:buNone/>
            </a:pPr>
            <a:r>
              <a:rPr lang="en-US" altLang="en-US" sz="3600">
                <a:solidFill>
                  <a:srgbClr val="000000"/>
                </a:solidFill>
              </a:rPr>
              <a:t>X = AB + CDE</a:t>
            </a:r>
          </a:p>
        </p:txBody>
      </p:sp>
      <p:pic>
        <p:nvPicPr>
          <p:cNvPr id="1844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6588" y="2319338"/>
            <a:ext cx="4046537" cy="6080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4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613" y="3502025"/>
            <a:ext cx="2679700" cy="482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463"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3288" y="2611438"/>
            <a:ext cx="257175" cy="3254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464"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2763" y="4206875"/>
            <a:ext cx="5664200" cy="1952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844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18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457200" y="457200"/>
            <a:ext cx="8229600" cy="4572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 Implementing Combinational Logic </a:t>
            </a:r>
          </a:p>
        </p:txBody>
      </p:sp>
      <p:grpSp>
        <p:nvGrpSpPr>
          <p:cNvPr id="20483" name="Group 2"/>
          <p:cNvGrpSpPr>
            <a:grpSpLocks/>
          </p:cNvGrpSpPr>
          <p:nvPr/>
        </p:nvGrpSpPr>
        <p:grpSpPr bwMode="auto">
          <a:xfrm>
            <a:off x="228600" y="228600"/>
            <a:ext cx="8597900" cy="6007100"/>
            <a:chOff x="144" y="144"/>
            <a:chExt cx="5416" cy="3784"/>
          </a:xfrm>
        </p:grpSpPr>
        <p:grpSp>
          <p:nvGrpSpPr>
            <p:cNvPr id="20502" name="Group 3"/>
            <p:cNvGrpSpPr>
              <a:grpSpLocks/>
            </p:cNvGrpSpPr>
            <p:nvPr/>
          </p:nvGrpSpPr>
          <p:grpSpPr bwMode="auto">
            <a:xfrm>
              <a:off x="192" y="192"/>
              <a:ext cx="5368" cy="3736"/>
              <a:chOff x="192" y="192"/>
              <a:chExt cx="5368" cy="3736"/>
            </a:xfrm>
          </p:grpSpPr>
          <p:sp>
            <p:nvSpPr>
              <p:cNvPr id="20504" name="Line 4"/>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20505" name="Line 5"/>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0503" name="Rectangle 6"/>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sp>
        <p:nvSpPr>
          <p:cNvPr id="20484" name="Text Box 7"/>
          <p:cNvSpPr txBox="1">
            <a:spLocks noChangeArrowheads="1"/>
          </p:cNvSpPr>
          <p:nvPr/>
        </p:nvSpPr>
        <p:spPr bwMode="auto">
          <a:xfrm>
            <a:off x="1219200" y="1828800"/>
            <a:ext cx="6553200" cy="173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a:solidFill>
                  <a:srgbClr val="000000"/>
                </a:solidFill>
              </a:rPr>
              <a:t>Another example, let’s implement the following expression:</a:t>
            </a:r>
          </a:p>
          <a:p>
            <a:pPr algn="ctr" eaLnBrk="1" hangingPunct="1">
              <a:buClrTx/>
              <a:buFontTx/>
              <a:buNone/>
            </a:pPr>
            <a:endParaRPr lang="en-US" altLang="en-US">
              <a:solidFill>
                <a:srgbClr val="000000"/>
              </a:solidFill>
            </a:endParaRPr>
          </a:p>
          <a:p>
            <a:pPr algn="ctr" eaLnBrk="1" hangingPunct="1">
              <a:buClrTx/>
              <a:buFontTx/>
              <a:buNone/>
            </a:pPr>
            <a:endParaRPr lang="en-US" altLang="en-US">
              <a:solidFill>
                <a:srgbClr val="000000"/>
              </a:solidFill>
            </a:endParaRPr>
          </a:p>
          <a:p>
            <a:pPr algn="ctr" eaLnBrk="1" hangingPunct="1">
              <a:buClrTx/>
              <a:buFontTx/>
              <a:buNone/>
            </a:pPr>
            <a:r>
              <a:rPr lang="en-US" altLang="en-US" sz="3600">
                <a:solidFill>
                  <a:srgbClr val="000000"/>
                </a:solidFill>
              </a:rPr>
              <a:t>X = AB(CD + EF)</a:t>
            </a:r>
          </a:p>
        </p:txBody>
      </p:sp>
      <p:cxnSp>
        <p:nvCxnSpPr>
          <p:cNvPr id="19464" name="AutoShape 8"/>
          <p:cNvCxnSpPr>
            <a:cxnSpLocks noChangeShapeType="1"/>
          </p:cNvCxnSpPr>
          <p:nvPr/>
        </p:nvCxnSpPr>
        <p:spPr bwMode="auto">
          <a:xfrm flipH="1">
            <a:off x="4543425" y="2395538"/>
            <a:ext cx="3590925" cy="298450"/>
          </a:xfrm>
          <a:prstGeom prst="bentConnector3">
            <a:avLst>
              <a:gd name="adj1" fmla="val 100000"/>
            </a:avLst>
          </a:prstGeom>
          <a:noFill/>
          <a:ln w="9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9465" name="Line 9"/>
          <p:cNvSpPr>
            <a:spLocks noChangeShapeType="1"/>
          </p:cNvSpPr>
          <p:nvPr/>
        </p:nvSpPr>
        <p:spPr bwMode="auto">
          <a:xfrm>
            <a:off x="4189413" y="2395538"/>
            <a:ext cx="1587" cy="298450"/>
          </a:xfrm>
          <a:prstGeom prst="line">
            <a:avLst/>
          </a:prstGeom>
          <a:noFill/>
          <a:ln w="9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466" name="Line 10"/>
          <p:cNvSpPr>
            <a:spLocks noChangeShapeType="1"/>
          </p:cNvSpPr>
          <p:nvPr/>
        </p:nvSpPr>
        <p:spPr bwMode="auto">
          <a:xfrm>
            <a:off x="3829050" y="2395538"/>
            <a:ext cx="1588" cy="298450"/>
          </a:xfrm>
          <a:prstGeom prst="line">
            <a:avLst/>
          </a:prstGeom>
          <a:noFill/>
          <a:ln w="9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467" name="Line 11"/>
          <p:cNvSpPr>
            <a:spLocks noChangeShapeType="1"/>
          </p:cNvSpPr>
          <p:nvPr/>
        </p:nvSpPr>
        <p:spPr bwMode="auto">
          <a:xfrm>
            <a:off x="5773738" y="2395538"/>
            <a:ext cx="1587" cy="298450"/>
          </a:xfrm>
          <a:prstGeom prst="line">
            <a:avLst/>
          </a:prstGeom>
          <a:noFill/>
          <a:ln w="9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cxnSp>
        <p:nvCxnSpPr>
          <p:cNvPr id="19468" name="AutoShape 12"/>
          <p:cNvCxnSpPr>
            <a:cxnSpLocks noChangeShapeType="1"/>
          </p:cNvCxnSpPr>
          <p:nvPr/>
        </p:nvCxnSpPr>
        <p:spPr bwMode="auto">
          <a:xfrm rot="10800000">
            <a:off x="5046663" y="2733675"/>
            <a:ext cx="1576387" cy="1247775"/>
          </a:xfrm>
          <a:prstGeom prst="bentConnector3">
            <a:avLst>
              <a:gd name="adj1" fmla="val 75861"/>
            </a:avLst>
          </a:prstGeom>
          <a:noFill/>
          <a:ln w="9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19469" name="Group 13"/>
          <p:cNvGrpSpPr>
            <a:grpSpLocks/>
          </p:cNvGrpSpPr>
          <p:nvPr/>
        </p:nvGrpSpPr>
        <p:grpSpPr bwMode="auto">
          <a:xfrm>
            <a:off x="3565525" y="3144838"/>
            <a:ext cx="1624013" cy="722312"/>
            <a:chOff x="2246" y="1981"/>
            <a:chExt cx="1023" cy="455"/>
          </a:xfrm>
        </p:grpSpPr>
        <p:sp>
          <p:nvSpPr>
            <p:cNvPr id="20500" name="Line 14"/>
            <p:cNvSpPr>
              <a:spLocks noChangeShapeType="1"/>
            </p:cNvSpPr>
            <p:nvPr/>
          </p:nvSpPr>
          <p:spPr bwMode="auto">
            <a:xfrm flipV="1">
              <a:off x="3270" y="1980"/>
              <a:ext cx="0" cy="457"/>
            </a:xfrm>
            <a:prstGeom prst="line">
              <a:avLst/>
            </a:prstGeom>
            <a:noFill/>
            <a:ln w="9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501" name="Line 15"/>
            <p:cNvSpPr>
              <a:spLocks noChangeShapeType="1"/>
            </p:cNvSpPr>
            <p:nvPr/>
          </p:nvSpPr>
          <p:spPr bwMode="auto">
            <a:xfrm>
              <a:off x="2246" y="2437"/>
              <a:ext cx="1017" cy="0"/>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9472" name="Text Box 16"/>
          <p:cNvSpPr txBox="1">
            <a:spLocks noChangeArrowheads="1"/>
          </p:cNvSpPr>
          <p:nvPr/>
        </p:nvSpPr>
        <p:spPr bwMode="auto">
          <a:xfrm>
            <a:off x="995363" y="4114800"/>
            <a:ext cx="7324725" cy="1462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a:solidFill>
                  <a:srgbClr val="000000"/>
                </a:solidFill>
              </a:rPr>
              <a:t>The logic gates required to implement X = AB(CD + EF) are as follows:</a:t>
            </a:r>
          </a:p>
          <a:p>
            <a:pPr eaLnBrk="1" hangingPunct="1">
              <a:buFont typeface="Times New Roman" panose="02020603050405020304" pitchFamily="18" charset="0"/>
              <a:buAutoNum type="arabicPeriod"/>
            </a:pPr>
            <a:r>
              <a:rPr lang="en-US" altLang="en-US">
                <a:solidFill>
                  <a:srgbClr val="000000"/>
                </a:solidFill>
              </a:rPr>
              <a:t>  One inverter to form D</a:t>
            </a:r>
          </a:p>
          <a:p>
            <a:pPr eaLnBrk="1" hangingPunct="1">
              <a:buFont typeface="Times New Roman" panose="02020603050405020304" pitchFamily="18" charset="0"/>
              <a:buAutoNum type="arabicPeriod"/>
            </a:pPr>
            <a:r>
              <a:rPr lang="en-US" altLang="en-US">
                <a:solidFill>
                  <a:srgbClr val="000000"/>
                </a:solidFill>
              </a:rPr>
              <a:t>  Two 2-input AND gates to form CD and EF</a:t>
            </a:r>
          </a:p>
          <a:p>
            <a:pPr eaLnBrk="1" hangingPunct="1">
              <a:buFont typeface="Times New Roman" panose="02020603050405020304" pitchFamily="18" charset="0"/>
              <a:buAutoNum type="arabicPeriod"/>
            </a:pPr>
            <a:r>
              <a:rPr lang="en-US" altLang="en-US">
                <a:solidFill>
                  <a:srgbClr val="000000"/>
                </a:solidFill>
              </a:rPr>
              <a:t>  One 2-input OR gate to form CD + EF</a:t>
            </a:r>
          </a:p>
          <a:p>
            <a:pPr eaLnBrk="1" hangingPunct="1">
              <a:buFont typeface="Times New Roman" panose="02020603050405020304" pitchFamily="18" charset="0"/>
              <a:buAutoNum type="arabicPeriod"/>
            </a:pPr>
            <a:r>
              <a:rPr lang="en-US" altLang="en-US">
                <a:solidFill>
                  <a:srgbClr val="000000"/>
                </a:solidFill>
              </a:rPr>
              <a:t>  One 3-input AND gate to form X</a:t>
            </a:r>
          </a:p>
        </p:txBody>
      </p:sp>
      <p:sp>
        <p:nvSpPr>
          <p:cNvPr id="19473" name="Text Box 17"/>
          <p:cNvSpPr txBox="1">
            <a:spLocks noChangeArrowheads="1"/>
          </p:cNvSpPr>
          <p:nvPr/>
        </p:nvSpPr>
        <p:spPr bwMode="auto">
          <a:xfrm>
            <a:off x="8080375" y="2132013"/>
            <a:ext cx="922338"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algn="ctr" eaLnBrk="1" hangingPunct="1">
              <a:buClrTx/>
              <a:buFontTx/>
              <a:buNone/>
            </a:pPr>
            <a:r>
              <a:rPr lang="en-US" altLang="en-US" sz="2400">
                <a:solidFill>
                  <a:srgbClr val="000000"/>
                </a:solidFill>
              </a:rPr>
              <a:t>AND</a:t>
            </a:r>
          </a:p>
        </p:txBody>
      </p:sp>
      <p:sp>
        <p:nvSpPr>
          <p:cNvPr id="19474" name="Text Box 18"/>
          <p:cNvSpPr txBox="1">
            <a:spLocks noChangeArrowheads="1"/>
          </p:cNvSpPr>
          <p:nvPr/>
        </p:nvSpPr>
        <p:spPr bwMode="auto">
          <a:xfrm>
            <a:off x="6783388" y="3679825"/>
            <a:ext cx="922337"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algn="ctr" eaLnBrk="1" hangingPunct="1">
              <a:buClrTx/>
              <a:buFontTx/>
              <a:buNone/>
            </a:pPr>
            <a:r>
              <a:rPr lang="en-US" altLang="en-US" sz="2400">
                <a:solidFill>
                  <a:srgbClr val="000000"/>
                </a:solidFill>
              </a:rPr>
              <a:t>NOT</a:t>
            </a:r>
          </a:p>
        </p:txBody>
      </p:sp>
      <p:sp>
        <p:nvSpPr>
          <p:cNvPr id="19475" name="Text Box 19"/>
          <p:cNvSpPr txBox="1">
            <a:spLocks noChangeArrowheads="1"/>
          </p:cNvSpPr>
          <p:nvPr/>
        </p:nvSpPr>
        <p:spPr bwMode="auto">
          <a:xfrm>
            <a:off x="2679700" y="3571875"/>
            <a:ext cx="922338"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algn="ctr" eaLnBrk="1" hangingPunct="1">
              <a:buClrTx/>
              <a:buFontTx/>
              <a:buNone/>
            </a:pPr>
            <a:r>
              <a:rPr lang="en-US" altLang="en-US" sz="2400">
                <a:solidFill>
                  <a:srgbClr val="000000"/>
                </a:solidFill>
              </a:rPr>
              <a:t>OR</a:t>
            </a:r>
          </a:p>
        </p:txBody>
      </p:sp>
      <p:sp>
        <p:nvSpPr>
          <p:cNvPr id="19476" name="Line 20"/>
          <p:cNvSpPr>
            <a:spLocks noChangeShapeType="1"/>
          </p:cNvSpPr>
          <p:nvPr/>
        </p:nvSpPr>
        <p:spPr bwMode="auto">
          <a:xfrm flipH="1">
            <a:off x="3819525" y="2395538"/>
            <a:ext cx="742950" cy="1587"/>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496" name="Line 4"/>
          <p:cNvSpPr>
            <a:spLocks noChangeShapeType="1"/>
          </p:cNvSpPr>
          <p:nvPr/>
        </p:nvSpPr>
        <p:spPr bwMode="auto">
          <a:xfrm>
            <a:off x="4643438" y="2706688"/>
            <a:ext cx="228600" cy="1587"/>
          </a:xfrm>
          <a:prstGeom prst="line">
            <a:avLst/>
          </a:prstGeom>
          <a:noFill/>
          <a:ln w="381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497" name="Line 11"/>
          <p:cNvSpPr>
            <a:spLocks noChangeShapeType="1"/>
          </p:cNvSpPr>
          <p:nvPr/>
        </p:nvSpPr>
        <p:spPr bwMode="auto">
          <a:xfrm>
            <a:off x="4794250" y="4983163"/>
            <a:ext cx="79375" cy="1587"/>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498" name="Line 11"/>
          <p:cNvSpPr>
            <a:spLocks noChangeShapeType="1"/>
          </p:cNvSpPr>
          <p:nvPr/>
        </p:nvSpPr>
        <p:spPr bwMode="auto">
          <a:xfrm>
            <a:off x="4564063" y="5243513"/>
            <a:ext cx="79375" cy="1587"/>
          </a:xfrm>
          <a:prstGeom prst="line">
            <a:avLst/>
          </a:prstGeom>
          <a:noFill/>
          <a:ln w="936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467520" y="3179520"/>
              <a:ext cx="2707200" cy="1492200"/>
            </p14:xfrm>
          </p:contentPart>
        </mc:Choice>
        <mc:Fallback xmlns="">
          <p:pic>
            <p:nvPicPr>
              <p:cNvPr id="2" name="Ink 1"/>
              <p:cNvPicPr/>
              <p:nvPr/>
            </p:nvPicPr>
            <p:blipFill>
              <a:blip r:embed="rId4"/>
              <a:stretch>
                <a:fillRect/>
              </a:stretch>
            </p:blipFill>
            <p:spPr>
              <a:xfrm>
                <a:off x="3460680" y="3170520"/>
                <a:ext cx="2724480" cy="1510200"/>
              </a:xfrm>
              <a:prstGeom prst="rect">
                <a:avLst/>
              </a:prstGeom>
            </p:spPr>
          </p:pic>
        </mc:Fallback>
      </mc:AlternateContent>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9468"/>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1947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19464"/>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1947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194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19469"/>
                                        </p:tgtEl>
                                        <p:attrNameLst>
                                          <p:attrName>style.visibility</p:attrName>
                                        </p:attrNameLst>
                                      </p:cBhvr>
                                      <p:to>
                                        <p:strVal val="visible"/>
                                      </p:to>
                                    </p:set>
                                  </p:childTnLst>
                                </p:cTn>
                              </p:par>
                              <p:par>
                                <p:cTn id="23" presetID="1" presetClass="entr" fill="hold" nodeType="withEffect">
                                  <p:stCondLst>
                                    <p:cond delay="0"/>
                                  </p:stCondLst>
                                  <p:childTnLst>
                                    <p:set>
                                      <p:cBhvr additive="repl">
                                        <p:cTn id="24" dur="1" fill="hold">
                                          <p:stCondLst>
                                            <p:cond delay="0"/>
                                          </p:stCondLst>
                                        </p:cTn>
                                        <p:tgtEl>
                                          <p:spTgt spid="1947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fill="hold" nodeType="clickEffect">
                                  <p:stCondLst>
                                    <p:cond delay="0"/>
                                  </p:stCondLst>
                                  <p:childTnLst>
                                    <p:set>
                                      <p:cBhvr additive="repl">
                                        <p:cTn id="28" dur="1" fill="hold">
                                          <p:stCondLst>
                                            <p:cond delay="0"/>
                                          </p:stCondLst>
                                        </p:cTn>
                                        <p:tgtEl>
                                          <p:spTgt spid="19466"/>
                                        </p:tgtEl>
                                        <p:attrNameLst>
                                          <p:attrName>style.visibility</p:attrName>
                                        </p:attrNameLst>
                                      </p:cBhvr>
                                      <p:to>
                                        <p:strVal val="visible"/>
                                      </p:to>
                                    </p:set>
                                  </p:childTnLst>
                                </p:cTn>
                              </p:par>
                              <p:par>
                                <p:cTn id="29" presetID="1" presetClass="entr" fill="hold" nodeType="withEffect">
                                  <p:stCondLst>
                                    <p:cond delay="0"/>
                                  </p:stCondLst>
                                  <p:childTnLst>
                                    <p:set>
                                      <p:cBhvr additive="repl">
                                        <p:cTn id="30" dur="1" fill="hold">
                                          <p:stCondLst>
                                            <p:cond delay="0"/>
                                          </p:stCondLst>
                                        </p:cTn>
                                        <p:tgtEl>
                                          <p:spTgt spid="1947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fill="hold" nodeType="clickEffect">
                                  <p:stCondLst>
                                    <p:cond delay="0"/>
                                  </p:stCondLst>
                                  <p:childTnLst>
                                    <p:set>
                                      <p:cBhvr additive="repl">
                                        <p:cTn id="34" dur="1" fill="hold">
                                          <p:stCondLst>
                                            <p:cond delay="0"/>
                                          </p:stCondLst>
                                        </p:cTn>
                                        <p:tgtEl>
                                          <p:spTgt spid="1946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fill="hold" nodeType="clickEffect">
                                  <p:stCondLst>
                                    <p:cond delay="0"/>
                                  </p:stCondLst>
                                  <p:childTnLst>
                                    <p:set>
                                      <p:cBhvr additive="repl">
                                        <p:cTn id="38" dur="1" fill="hold">
                                          <p:stCondLst>
                                            <p:cond delay="0"/>
                                          </p:stCondLst>
                                        </p:cTn>
                                        <p:tgtEl>
                                          <p:spTgt spid="19472">
                                            <p:txEl>
                                              <p:pRg st="0" end="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fill="hold" nodeType="clickEffect">
                                  <p:stCondLst>
                                    <p:cond delay="0"/>
                                  </p:stCondLst>
                                  <p:childTnLst>
                                    <p:set>
                                      <p:cBhvr additive="repl">
                                        <p:cTn id="42" dur="1" fill="hold">
                                          <p:stCondLst>
                                            <p:cond delay="0"/>
                                          </p:stCondLst>
                                        </p:cTn>
                                        <p:tgtEl>
                                          <p:spTgt spid="19472">
                                            <p:txEl>
                                              <p:pRg st="1" end="1"/>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fill="hold" nodeType="clickEffect">
                                  <p:stCondLst>
                                    <p:cond delay="0"/>
                                  </p:stCondLst>
                                  <p:childTnLst>
                                    <p:set>
                                      <p:cBhvr additive="repl">
                                        <p:cTn id="46" dur="1" fill="hold">
                                          <p:stCondLst>
                                            <p:cond delay="0"/>
                                          </p:stCondLst>
                                        </p:cTn>
                                        <p:tgtEl>
                                          <p:spTgt spid="19472">
                                            <p:txEl>
                                              <p:pRg st="2" end="2"/>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fill="hold" nodeType="clickEffect">
                                  <p:stCondLst>
                                    <p:cond delay="0"/>
                                  </p:stCondLst>
                                  <p:childTnLst>
                                    <p:set>
                                      <p:cBhvr additive="repl">
                                        <p:cTn id="50" dur="1" fill="hold">
                                          <p:stCondLst>
                                            <p:cond delay="0"/>
                                          </p:stCondLst>
                                        </p:cTn>
                                        <p:tgtEl>
                                          <p:spTgt spid="19472">
                                            <p:txEl>
                                              <p:pRg st="3" end="3"/>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fill="hold" nodeType="clickEffect">
                                  <p:stCondLst>
                                    <p:cond delay="0"/>
                                  </p:stCondLst>
                                  <p:childTnLst>
                                    <p:set>
                                      <p:cBhvr additive="repl">
                                        <p:cTn id="54" dur="1" fill="hold">
                                          <p:stCondLst>
                                            <p:cond delay="0"/>
                                          </p:stCondLst>
                                        </p:cTn>
                                        <p:tgtEl>
                                          <p:spTgt spid="1947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457200" y="2590800"/>
            <a:ext cx="8229600" cy="563563"/>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Basic Combinational Logic Circuits</a:t>
            </a:r>
            <a:r>
              <a:rPr lang="en-US" sz="2800"/>
              <a:t> </a:t>
            </a:r>
          </a:p>
        </p:txBody>
      </p:sp>
      <p:grpSp>
        <p:nvGrpSpPr>
          <p:cNvPr id="3075" name="Group 2"/>
          <p:cNvGrpSpPr>
            <a:grpSpLocks/>
          </p:cNvGrpSpPr>
          <p:nvPr/>
        </p:nvGrpSpPr>
        <p:grpSpPr bwMode="auto">
          <a:xfrm>
            <a:off x="228600" y="228600"/>
            <a:ext cx="8597900" cy="6007100"/>
            <a:chOff x="144" y="144"/>
            <a:chExt cx="5416" cy="3784"/>
          </a:xfrm>
        </p:grpSpPr>
        <p:grpSp>
          <p:nvGrpSpPr>
            <p:cNvPr id="3076" name="Group 3"/>
            <p:cNvGrpSpPr>
              <a:grpSpLocks/>
            </p:cNvGrpSpPr>
            <p:nvPr/>
          </p:nvGrpSpPr>
          <p:grpSpPr bwMode="auto">
            <a:xfrm>
              <a:off x="192" y="192"/>
              <a:ext cx="5368" cy="3736"/>
              <a:chOff x="192" y="192"/>
              <a:chExt cx="5368" cy="3736"/>
            </a:xfrm>
          </p:grpSpPr>
          <p:sp>
            <p:nvSpPr>
              <p:cNvPr id="3078" name="Line 4"/>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3079" name="Line 5"/>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3077" name="Rectangle 6"/>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22" presetClass="entr" presetSubtype="8" fill="hold" nodeType="withEffect">
                                  <p:stCondLst>
                                    <p:cond delay="0"/>
                                  </p:stCondLst>
                                  <p:childTnLst>
                                    <p:set>
                                      <p:cBhvr additive="repl">
                                        <p:cTn id="6" dur="1" fill="hold">
                                          <p:stCondLst>
                                            <p:cond delay="0"/>
                                          </p:stCondLst>
                                        </p:cTn>
                                        <p:tgtEl>
                                          <p:spTgt spid="4097"/>
                                        </p:tgtEl>
                                        <p:attrNameLst>
                                          <p:attrName>style.visibility</p:attrName>
                                        </p:attrNameLst>
                                      </p:cBhvr>
                                      <p:to>
                                        <p:strVal val="visible"/>
                                      </p:to>
                                    </p:set>
                                    <p:animEffect transition="in" filter="wipe(left)">
                                      <p:cBhvr additive="repl">
                                        <p:cTn id="7" dur="1000"/>
                                        <p:tgtEl>
                                          <p:spTgt spid="4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457200" y="457200"/>
            <a:ext cx="8229600" cy="4572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 Implementing Combinational Logic </a:t>
            </a:r>
          </a:p>
        </p:txBody>
      </p:sp>
      <p:grpSp>
        <p:nvGrpSpPr>
          <p:cNvPr id="21507" name="Group 2"/>
          <p:cNvGrpSpPr>
            <a:grpSpLocks/>
          </p:cNvGrpSpPr>
          <p:nvPr/>
        </p:nvGrpSpPr>
        <p:grpSpPr bwMode="auto">
          <a:xfrm>
            <a:off x="228600" y="228600"/>
            <a:ext cx="8597900" cy="6007100"/>
            <a:chOff x="144" y="144"/>
            <a:chExt cx="5416" cy="3784"/>
          </a:xfrm>
        </p:grpSpPr>
        <p:grpSp>
          <p:nvGrpSpPr>
            <p:cNvPr id="21513" name="Group 3"/>
            <p:cNvGrpSpPr>
              <a:grpSpLocks/>
            </p:cNvGrpSpPr>
            <p:nvPr/>
          </p:nvGrpSpPr>
          <p:grpSpPr bwMode="auto">
            <a:xfrm>
              <a:off x="192" y="192"/>
              <a:ext cx="5368" cy="3736"/>
              <a:chOff x="192" y="192"/>
              <a:chExt cx="5368" cy="3736"/>
            </a:xfrm>
          </p:grpSpPr>
          <p:sp>
            <p:nvSpPr>
              <p:cNvPr id="21515" name="Line 4"/>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21516" name="Line 5"/>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1514" name="Rectangle 6"/>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sp>
        <p:nvSpPr>
          <p:cNvPr id="21508" name="Text Box 7"/>
          <p:cNvSpPr txBox="1">
            <a:spLocks noChangeArrowheads="1"/>
          </p:cNvSpPr>
          <p:nvPr/>
        </p:nvSpPr>
        <p:spPr bwMode="auto">
          <a:xfrm>
            <a:off x="1219200" y="1828800"/>
            <a:ext cx="6553200" cy="173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a:solidFill>
                  <a:srgbClr val="000000"/>
                </a:solidFill>
              </a:rPr>
              <a:t>Another example, let’s implement the following expression:</a:t>
            </a:r>
          </a:p>
          <a:p>
            <a:pPr algn="ctr" eaLnBrk="1" hangingPunct="1">
              <a:buClrTx/>
              <a:buFontTx/>
              <a:buNone/>
            </a:pPr>
            <a:r>
              <a:rPr lang="en-US" altLang="en-US" sz="3600">
                <a:solidFill>
                  <a:srgbClr val="000000"/>
                </a:solidFill>
              </a:rPr>
              <a:t>X = AB(CD + EF)</a:t>
            </a:r>
          </a:p>
        </p:txBody>
      </p:sp>
      <p:pic>
        <p:nvPicPr>
          <p:cNvPr id="2150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388" y="2876550"/>
            <a:ext cx="7097712" cy="2651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0" name="Text Box 9"/>
          <p:cNvSpPr txBox="1">
            <a:spLocks noChangeArrowheads="1"/>
          </p:cNvSpPr>
          <p:nvPr/>
        </p:nvSpPr>
        <p:spPr bwMode="auto">
          <a:xfrm>
            <a:off x="1346200" y="5616575"/>
            <a:ext cx="702786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a:solidFill>
                  <a:srgbClr val="000000"/>
                </a:solidFill>
              </a:rPr>
              <a:t>FIGURE 5–10  Logic circuits for X = AB(CD + EF )</a:t>
            </a:r>
          </a:p>
        </p:txBody>
      </p:sp>
      <p:sp>
        <p:nvSpPr>
          <p:cNvPr id="21511" name="Line 4"/>
          <p:cNvSpPr>
            <a:spLocks noChangeShapeType="1"/>
          </p:cNvSpPr>
          <p:nvPr/>
        </p:nvSpPr>
        <p:spPr bwMode="auto">
          <a:xfrm>
            <a:off x="4703763" y="2203450"/>
            <a:ext cx="228600" cy="1588"/>
          </a:xfrm>
          <a:prstGeom prst="line">
            <a:avLst/>
          </a:prstGeom>
          <a:noFill/>
          <a:ln w="381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675040" y="5614200"/>
              <a:ext cx="262800" cy="20160"/>
            </p14:xfrm>
          </p:contentPart>
        </mc:Choice>
        <mc:Fallback xmlns="">
          <p:pic>
            <p:nvPicPr>
              <p:cNvPr id="2" name="Ink 1"/>
              <p:cNvPicPr/>
              <p:nvPr/>
            </p:nvPicPr>
            <p:blipFill>
              <a:blip r:embed="rId5"/>
              <a:stretch>
                <a:fillRect/>
              </a:stretch>
            </p:blipFill>
            <p:spPr>
              <a:xfrm>
                <a:off x="5667480" y="5604840"/>
                <a:ext cx="278280" cy="38880"/>
              </a:xfrm>
              <a:prstGeom prst="rect">
                <a:avLst/>
              </a:prstGeom>
            </p:spPr>
          </p:pic>
        </mc:Fallback>
      </mc:AlternateContent>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457200" y="457200"/>
            <a:ext cx="8229600" cy="4572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 Implementing Combinational Logic </a:t>
            </a:r>
          </a:p>
        </p:txBody>
      </p:sp>
      <p:grpSp>
        <p:nvGrpSpPr>
          <p:cNvPr id="22531" name="Group 2"/>
          <p:cNvGrpSpPr>
            <a:grpSpLocks/>
          </p:cNvGrpSpPr>
          <p:nvPr/>
        </p:nvGrpSpPr>
        <p:grpSpPr bwMode="auto">
          <a:xfrm>
            <a:off x="228600" y="228600"/>
            <a:ext cx="8597900" cy="6007100"/>
            <a:chOff x="144" y="144"/>
            <a:chExt cx="5416" cy="3784"/>
          </a:xfrm>
        </p:grpSpPr>
        <p:grpSp>
          <p:nvGrpSpPr>
            <p:cNvPr id="22540" name="Group 3"/>
            <p:cNvGrpSpPr>
              <a:grpSpLocks/>
            </p:cNvGrpSpPr>
            <p:nvPr/>
          </p:nvGrpSpPr>
          <p:grpSpPr bwMode="auto">
            <a:xfrm>
              <a:off x="192" y="192"/>
              <a:ext cx="5368" cy="3736"/>
              <a:chOff x="192" y="192"/>
              <a:chExt cx="5368" cy="3736"/>
            </a:xfrm>
          </p:grpSpPr>
          <p:sp>
            <p:nvSpPr>
              <p:cNvPr id="22542" name="Line 4"/>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22543" name="Line 5"/>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2541" name="Rectangle 6"/>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sp>
        <p:nvSpPr>
          <p:cNvPr id="22532" name="Text Box 7"/>
          <p:cNvSpPr txBox="1">
            <a:spLocks noChangeArrowheads="1"/>
          </p:cNvSpPr>
          <p:nvPr/>
        </p:nvSpPr>
        <p:spPr bwMode="auto">
          <a:xfrm>
            <a:off x="1219200" y="1828800"/>
            <a:ext cx="6553200" cy="173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a:solidFill>
                  <a:srgbClr val="000000"/>
                </a:solidFill>
              </a:rPr>
              <a:t>Another example, let’s implement the following expression:</a:t>
            </a:r>
          </a:p>
          <a:p>
            <a:pPr algn="ctr" eaLnBrk="1" hangingPunct="1">
              <a:buClrTx/>
              <a:buFontTx/>
              <a:buNone/>
            </a:pPr>
            <a:r>
              <a:rPr lang="en-US" altLang="en-US" sz="3600">
                <a:solidFill>
                  <a:srgbClr val="000000"/>
                </a:solidFill>
              </a:rPr>
              <a:t>X = AB(CD + EF)</a:t>
            </a:r>
          </a:p>
          <a:p>
            <a:pPr algn="ctr" eaLnBrk="1" hangingPunct="1">
              <a:buClrTx/>
              <a:buFontTx/>
              <a:buNone/>
            </a:pPr>
            <a:r>
              <a:rPr lang="en-US" altLang="en-US" sz="3600">
                <a:solidFill>
                  <a:srgbClr val="000000"/>
                </a:solidFill>
              </a:rPr>
              <a:t>      = ABCD + ABEF</a:t>
            </a:r>
          </a:p>
        </p:txBody>
      </p:sp>
      <p:pic>
        <p:nvPicPr>
          <p:cNvPr id="2253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313" y="3241675"/>
            <a:ext cx="7610475" cy="2762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4" name="Text Box 9"/>
          <p:cNvSpPr txBox="1">
            <a:spLocks noChangeArrowheads="1"/>
          </p:cNvSpPr>
          <p:nvPr/>
        </p:nvSpPr>
        <p:spPr bwMode="auto">
          <a:xfrm>
            <a:off x="1022350" y="5976938"/>
            <a:ext cx="702786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a:solidFill>
                  <a:srgbClr val="000000"/>
                </a:solidFill>
              </a:rPr>
              <a:t>FIGURE 5–10  Logic circuits for X = AB(CD + EF ) = ABCD + ABEF.</a:t>
            </a:r>
          </a:p>
        </p:txBody>
      </p:sp>
      <p:sp>
        <p:nvSpPr>
          <p:cNvPr id="22535" name="Line 4"/>
          <p:cNvSpPr>
            <a:spLocks noChangeShapeType="1"/>
          </p:cNvSpPr>
          <p:nvPr/>
        </p:nvSpPr>
        <p:spPr bwMode="auto">
          <a:xfrm>
            <a:off x="4559300" y="2706688"/>
            <a:ext cx="228600" cy="1587"/>
          </a:xfrm>
          <a:prstGeom prst="line">
            <a:avLst/>
          </a:prstGeom>
          <a:noFill/>
          <a:ln w="381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536" name="Line 4"/>
          <p:cNvSpPr>
            <a:spLocks noChangeShapeType="1"/>
          </p:cNvSpPr>
          <p:nvPr/>
        </p:nvSpPr>
        <p:spPr bwMode="auto">
          <a:xfrm>
            <a:off x="4711700" y="2205038"/>
            <a:ext cx="228600" cy="1587"/>
          </a:xfrm>
          <a:prstGeom prst="line">
            <a:avLst/>
          </a:prstGeom>
          <a:noFill/>
          <a:ln w="381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537" name="Line 4"/>
          <p:cNvSpPr>
            <a:spLocks noChangeShapeType="1"/>
          </p:cNvSpPr>
          <p:nvPr/>
        </p:nvSpPr>
        <p:spPr bwMode="auto">
          <a:xfrm>
            <a:off x="5319713" y="6035675"/>
            <a:ext cx="228600" cy="1588"/>
          </a:xfrm>
          <a:prstGeom prst="line">
            <a:avLst/>
          </a:prstGeom>
          <a:noFill/>
          <a:ln w="1905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538" name="Line 4"/>
          <p:cNvSpPr>
            <a:spLocks noChangeShapeType="1"/>
          </p:cNvSpPr>
          <p:nvPr/>
        </p:nvSpPr>
        <p:spPr bwMode="auto">
          <a:xfrm>
            <a:off x="6877050" y="6046788"/>
            <a:ext cx="228600" cy="1587"/>
          </a:xfrm>
          <a:prstGeom prst="line">
            <a:avLst/>
          </a:prstGeom>
          <a:noFill/>
          <a:ln w="1905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059280" y="2785320"/>
              <a:ext cx="5808600" cy="2920320"/>
            </p14:xfrm>
          </p:contentPart>
        </mc:Choice>
        <mc:Fallback xmlns="">
          <p:pic>
            <p:nvPicPr>
              <p:cNvPr id="2" name="Ink 1"/>
              <p:cNvPicPr/>
              <p:nvPr/>
            </p:nvPicPr>
            <p:blipFill>
              <a:blip r:embed="rId5"/>
              <a:stretch>
                <a:fillRect/>
              </a:stretch>
            </p:blipFill>
            <p:spPr>
              <a:xfrm>
                <a:off x="3049560" y="2782080"/>
                <a:ext cx="5835600" cy="2937960"/>
              </a:xfrm>
              <a:prstGeom prst="rect">
                <a:avLst/>
              </a:prstGeom>
            </p:spPr>
          </p:pic>
        </mc:Fallback>
      </mc:AlternateContent>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457200" y="385763"/>
            <a:ext cx="8229600" cy="4572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Truth Table: Implementing Combinational Logic </a:t>
            </a:r>
          </a:p>
        </p:txBody>
      </p:sp>
      <p:grpSp>
        <p:nvGrpSpPr>
          <p:cNvPr id="23555" name="Group 2"/>
          <p:cNvGrpSpPr>
            <a:grpSpLocks/>
          </p:cNvGrpSpPr>
          <p:nvPr/>
        </p:nvGrpSpPr>
        <p:grpSpPr bwMode="auto">
          <a:xfrm>
            <a:off x="228600" y="228600"/>
            <a:ext cx="8597900" cy="6007100"/>
            <a:chOff x="144" y="144"/>
            <a:chExt cx="5416" cy="3784"/>
          </a:xfrm>
        </p:grpSpPr>
        <p:grpSp>
          <p:nvGrpSpPr>
            <p:cNvPr id="23567" name="Group 3"/>
            <p:cNvGrpSpPr>
              <a:grpSpLocks/>
            </p:cNvGrpSpPr>
            <p:nvPr/>
          </p:nvGrpSpPr>
          <p:grpSpPr bwMode="auto">
            <a:xfrm>
              <a:off x="192" y="192"/>
              <a:ext cx="5368" cy="3736"/>
              <a:chOff x="192" y="192"/>
              <a:chExt cx="5368" cy="3736"/>
            </a:xfrm>
          </p:grpSpPr>
          <p:sp>
            <p:nvSpPr>
              <p:cNvPr id="23569" name="Line 4"/>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23570" name="Line 5"/>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3568" name="Rectangle 6"/>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sp>
        <p:nvSpPr>
          <p:cNvPr id="23556" name="Text Box 7"/>
          <p:cNvSpPr txBox="1">
            <a:spLocks noChangeArrowheads="1"/>
          </p:cNvSpPr>
          <p:nvPr/>
        </p:nvSpPr>
        <p:spPr bwMode="auto">
          <a:xfrm>
            <a:off x="1219200" y="1828800"/>
            <a:ext cx="6553200" cy="173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pic>
        <p:nvPicPr>
          <p:cNvPr id="2355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363" y="801688"/>
            <a:ext cx="4881562" cy="23066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7" name="Text Box 9"/>
          <p:cNvSpPr txBox="1">
            <a:spLocks noChangeArrowheads="1"/>
          </p:cNvSpPr>
          <p:nvPr/>
        </p:nvSpPr>
        <p:spPr bwMode="auto">
          <a:xfrm>
            <a:off x="4059238" y="838200"/>
            <a:ext cx="2835275" cy="2251075"/>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2538" name="Text Box 10"/>
          <p:cNvSpPr txBox="1">
            <a:spLocks noChangeArrowheads="1"/>
          </p:cNvSpPr>
          <p:nvPr/>
        </p:nvSpPr>
        <p:spPr bwMode="auto">
          <a:xfrm>
            <a:off x="5486400" y="838200"/>
            <a:ext cx="1554163" cy="2251075"/>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2539" name="Text Box 11"/>
          <p:cNvSpPr txBox="1">
            <a:spLocks noChangeArrowheads="1"/>
          </p:cNvSpPr>
          <p:nvPr/>
        </p:nvSpPr>
        <p:spPr bwMode="auto">
          <a:xfrm>
            <a:off x="5449888" y="2330450"/>
            <a:ext cx="1443037" cy="274638"/>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3561" name="Text Box 12"/>
          <p:cNvSpPr txBox="1">
            <a:spLocks noChangeArrowheads="1"/>
          </p:cNvSpPr>
          <p:nvPr/>
        </p:nvSpPr>
        <p:spPr bwMode="auto">
          <a:xfrm>
            <a:off x="3067050" y="3103563"/>
            <a:ext cx="3659188"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algn="ctr" eaLnBrk="1" hangingPunct="1">
              <a:buClrTx/>
              <a:buFontTx/>
              <a:buNone/>
            </a:pPr>
            <a:r>
              <a:rPr lang="en-US" altLang="en-US" sz="3600">
                <a:solidFill>
                  <a:srgbClr val="000000"/>
                </a:solidFill>
              </a:rPr>
              <a:t>X = ABC + AB C</a:t>
            </a:r>
          </a:p>
        </p:txBody>
      </p:sp>
      <p:pic>
        <p:nvPicPr>
          <p:cNvPr id="23562"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 y="3736975"/>
            <a:ext cx="6453188" cy="2405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63" name="Line 4"/>
          <p:cNvSpPr>
            <a:spLocks noChangeShapeType="1"/>
          </p:cNvSpPr>
          <p:nvPr/>
        </p:nvSpPr>
        <p:spPr bwMode="auto">
          <a:xfrm>
            <a:off x="4067175" y="3211513"/>
            <a:ext cx="228600" cy="1587"/>
          </a:xfrm>
          <a:prstGeom prst="line">
            <a:avLst/>
          </a:prstGeom>
          <a:noFill/>
          <a:ln w="381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564" name="Line 4"/>
          <p:cNvSpPr>
            <a:spLocks noChangeShapeType="1"/>
          </p:cNvSpPr>
          <p:nvPr/>
        </p:nvSpPr>
        <p:spPr bwMode="auto">
          <a:xfrm>
            <a:off x="5783263" y="3211513"/>
            <a:ext cx="228600" cy="1587"/>
          </a:xfrm>
          <a:prstGeom prst="line">
            <a:avLst/>
          </a:prstGeom>
          <a:noFill/>
          <a:ln w="381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565" name="Line 4"/>
          <p:cNvSpPr>
            <a:spLocks noChangeShapeType="1"/>
          </p:cNvSpPr>
          <p:nvPr/>
        </p:nvSpPr>
        <p:spPr bwMode="auto">
          <a:xfrm>
            <a:off x="6288088" y="3211513"/>
            <a:ext cx="228600" cy="1587"/>
          </a:xfrm>
          <a:prstGeom prst="line">
            <a:avLst/>
          </a:prstGeom>
          <a:noFill/>
          <a:ln w="381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2451960" y="2034720"/>
              <a:ext cx="4189680" cy="3530880"/>
            </p14:xfrm>
          </p:contentPart>
        </mc:Choice>
        <mc:Fallback xmlns="">
          <p:pic>
            <p:nvPicPr>
              <p:cNvPr id="2" name="Ink 1"/>
              <p:cNvPicPr/>
              <p:nvPr/>
            </p:nvPicPr>
            <p:blipFill>
              <a:blip r:embed="rId6"/>
              <a:stretch>
                <a:fillRect/>
              </a:stretch>
            </p:blipFill>
            <p:spPr>
              <a:xfrm>
                <a:off x="2443320" y="2031480"/>
                <a:ext cx="4201920" cy="3538800"/>
              </a:xfrm>
              <a:prstGeom prst="rect">
                <a:avLst/>
              </a:prstGeom>
            </p:spPr>
          </p:pic>
        </mc:Fallback>
      </mc:AlternateContent>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xit" presetSubtype="16" fill="hold" grpId="0" nodeType="clickEffect">
                                  <p:stCondLst>
                                    <p:cond delay="0"/>
                                  </p:stCondLst>
                                  <p:childTnLst>
                                    <p:animEffect transition="out" filter="box(in)">
                                      <p:cBhvr additive="repl">
                                        <p:cTn id="6" dur="500"/>
                                        <p:tgtEl>
                                          <p:spTgt spid="22537"/>
                                        </p:tgtEl>
                                      </p:cBhvr>
                                    </p:animEffect>
                                    <p:set>
                                      <p:cBhvr additive="repl">
                                        <p:cTn id="7" dur="1" fill="hold">
                                          <p:stCondLst>
                                            <p:cond delay="499"/>
                                          </p:stCondLst>
                                        </p:cTn>
                                        <p:tgtEl>
                                          <p:spTgt spid="22537"/>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xit" presetSubtype="16" fill="hold" grpId="0" nodeType="clickEffect">
                                  <p:stCondLst>
                                    <p:cond delay="0"/>
                                  </p:stCondLst>
                                  <p:childTnLst>
                                    <p:animEffect transition="out" filter="box(in)">
                                      <p:cBhvr additive="repl">
                                        <p:cTn id="11" dur="500"/>
                                        <p:tgtEl>
                                          <p:spTgt spid="22538"/>
                                        </p:tgtEl>
                                      </p:cBhvr>
                                    </p:animEffect>
                                    <p:set>
                                      <p:cBhvr additive="repl">
                                        <p:cTn id="12" dur="1" fill="hold">
                                          <p:stCondLst>
                                            <p:cond delay="499"/>
                                          </p:stCondLst>
                                        </p:cTn>
                                        <p:tgtEl>
                                          <p:spTgt spid="22538"/>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xit" presetSubtype="16" fill="hold" grpId="0" nodeType="clickEffect">
                                  <p:stCondLst>
                                    <p:cond delay="0"/>
                                  </p:stCondLst>
                                  <p:childTnLst>
                                    <p:animEffect transition="out" filter="box(in)">
                                      <p:cBhvr additive="repl">
                                        <p:cTn id="16" dur="500"/>
                                        <p:tgtEl>
                                          <p:spTgt spid="22539"/>
                                        </p:tgtEl>
                                      </p:cBhvr>
                                    </p:animEffect>
                                    <p:set>
                                      <p:cBhvr additive="repl">
                                        <p:cTn id="17" dur="1" fill="hold">
                                          <p:stCondLst>
                                            <p:cond delay="499"/>
                                          </p:stCondLst>
                                        </p:cTn>
                                        <p:tgtEl>
                                          <p:spTgt spid="225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7" grpId="0" animBg="1"/>
      <p:bldP spid="22538" grpId="0" animBg="1"/>
      <p:bldP spid="225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457200" y="385763"/>
            <a:ext cx="8229600" cy="4572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Truth Table: Implementing Combinational Logic </a:t>
            </a:r>
          </a:p>
        </p:txBody>
      </p:sp>
      <p:grpSp>
        <p:nvGrpSpPr>
          <p:cNvPr id="24579" name="Group 2"/>
          <p:cNvGrpSpPr>
            <a:grpSpLocks/>
          </p:cNvGrpSpPr>
          <p:nvPr/>
        </p:nvGrpSpPr>
        <p:grpSpPr bwMode="auto">
          <a:xfrm>
            <a:off x="228600" y="228600"/>
            <a:ext cx="8597900" cy="6007100"/>
            <a:chOff x="144" y="144"/>
            <a:chExt cx="5416" cy="3784"/>
          </a:xfrm>
        </p:grpSpPr>
        <p:grpSp>
          <p:nvGrpSpPr>
            <p:cNvPr id="24587" name="Group 3"/>
            <p:cNvGrpSpPr>
              <a:grpSpLocks/>
            </p:cNvGrpSpPr>
            <p:nvPr/>
          </p:nvGrpSpPr>
          <p:grpSpPr bwMode="auto">
            <a:xfrm>
              <a:off x="192" y="192"/>
              <a:ext cx="5368" cy="3736"/>
              <a:chOff x="192" y="192"/>
              <a:chExt cx="5368" cy="3736"/>
            </a:xfrm>
          </p:grpSpPr>
          <p:sp>
            <p:nvSpPr>
              <p:cNvPr id="24589" name="Line 4"/>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24590" name="Line 5"/>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4588" name="Rectangle 6"/>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sp>
        <p:nvSpPr>
          <p:cNvPr id="23559" name="Text Box 7"/>
          <p:cNvSpPr txBox="1">
            <a:spLocks noChangeArrowheads="1"/>
          </p:cNvSpPr>
          <p:nvPr/>
        </p:nvSpPr>
        <p:spPr bwMode="auto">
          <a:xfrm>
            <a:off x="1374775" y="3535363"/>
            <a:ext cx="4978400"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algn="ctr" eaLnBrk="1" hangingPunct="1">
              <a:buClrTx/>
              <a:buFontTx/>
              <a:buNone/>
            </a:pPr>
            <a:r>
              <a:rPr lang="en-US" altLang="en-US" sz="3600">
                <a:solidFill>
                  <a:srgbClr val="000000"/>
                </a:solidFill>
              </a:rPr>
              <a:t>X = ABC + AB C+ABC</a:t>
            </a:r>
          </a:p>
        </p:txBody>
      </p:sp>
      <p:pic>
        <p:nvPicPr>
          <p:cNvPr id="2458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963" y="833438"/>
            <a:ext cx="5514975" cy="2733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6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3150" y="4071938"/>
            <a:ext cx="3452813" cy="25130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83" name="Line 4"/>
          <p:cNvSpPr>
            <a:spLocks noChangeShapeType="1"/>
          </p:cNvSpPr>
          <p:nvPr/>
        </p:nvSpPr>
        <p:spPr bwMode="auto">
          <a:xfrm>
            <a:off x="2471738" y="3643313"/>
            <a:ext cx="228600" cy="1587"/>
          </a:xfrm>
          <a:prstGeom prst="line">
            <a:avLst/>
          </a:prstGeom>
          <a:noFill/>
          <a:ln w="381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84" name="Line 4"/>
          <p:cNvSpPr>
            <a:spLocks noChangeShapeType="1"/>
          </p:cNvSpPr>
          <p:nvPr/>
        </p:nvSpPr>
        <p:spPr bwMode="auto">
          <a:xfrm>
            <a:off x="4198938" y="3643313"/>
            <a:ext cx="228600" cy="1587"/>
          </a:xfrm>
          <a:prstGeom prst="line">
            <a:avLst/>
          </a:prstGeom>
          <a:noFill/>
          <a:ln w="381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85" name="Line 4"/>
          <p:cNvSpPr>
            <a:spLocks noChangeShapeType="1"/>
          </p:cNvSpPr>
          <p:nvPr/>
        </p:nvSpPr>
        <p:spPr bwMode="auto">
          <a:xfrm>
            <a:off x="5856288" y="3644900"/>
            <a:ext cx="228600" cy="1588"/>
          </a:xfrm>
          <a:prstGeom prst="line">
            <a:avLst/>
          </a:prstGeom>
          <a:noFill/>
          <a:ln w="381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3483720" y="3481560"/>
              <a:ext cx="5597280" cy="3057480"/>
            </p14:xfrm>
          </p:contentPart>
        </mc:Choice>
        <mc:Fallback xmlns="">
          <p:pic>
            <p:nvPicPr>
              <p:cNvPr id="2" name="Ink 1"/>
              <p:cNvPicPr/>
              <p:nvPr/>
            </p:nvPicPr>
            <p:blipFill>
              <a:blip r:embed="rId6"/>
              <a:stretch>
                <a:fillRect/>
              </a:stretch>
            </p:blipFill>
            <p:spPr>
              <a:xfrm>
                <a:off x="3475800" y="3472920"/>
                <a:ext cx="5608440" cy="3069360"/>
              </a:xfrm>
              <a:prstGeom prst="rect">
                <a:avLst/>
              </a:prstGeom>
            </p:spPr>
          </p:pic>
        </mc:Fallback>
      </mc:AlternateContent>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35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23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xfrm>
            <a:off x="457200" y="385763"/>
            <a:ext cx="8229600" cy="4572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Implementing Combinational Logic </a:t>
            </a:r>
          </a:p>
        </p:txBody>
      </p:sp>
      <p:grpSp>
        <p:nvGrpSpPr>
          <p:cNvPr id="25603" name="Group 2"/>
          <p:cNvGrpSpPr>
            <a:grpSpLocks/>
          </p:cNvGrpSpPr>
          <p:nvPr/>
        </p:nvGrpSpPr>
        <p:grpSpPr bwMode="auto">
          <a:xfrm>
            <a:off x="228600" y="228600"/>
            <a:ext cx="8597900" cy="6007100"/>
            <a:chOff x="144" y="144"/>
            <a:chExt cx="5416" cy="3784"/>
          </a:xfrm>
        </p:grpSpPr>
        <p:grpSp>
          <p:nvGrpSpPr>
            <p:cNvPr id="25642" name="Group 3"/>
            <p:cNvGrpSpPr>
              <a:grpSpLocks/>
            </p:cNvGrpSpPr>
            <p:nvPr/>
          </p:nvGrpSpPr>
          <p:grpSpPr bwMode="auto">
            <a:xfrm>
              <a:off x="192" y="192"/>
              <a:ext cx="5368" cy="3736"/>
              <a:chOff x="192" y="192"/>
              <a:chExt cx="5368" cy="3736"/>
            </a:xfrm>
          </p:grpSpPr>
          <p:sp>
            <p:nvSpPr>
              <p:cNvPr id="25644" name="Line 4"/>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25645" name="Line 5"/>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5643" name="Rectangle 6"/>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sp>
        <p:nvSpPr>
          <p:cNvPr id="25604" name="Text Box 7"/>
          <p:cNvSpPr txBox="1">
            <a:spLocks noChangeArrowheads="1"/>
          </p:cNvSpPr>
          <p:nvPr/>
        </p:nvSpPr>
        <p:spPr bwMode="auto">
          <a:xfrm>
            <a:off x="914400" y="735013"/>
            <a:ext cx="7546975"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a:solidFill>
                  <a:srgbClr val="000000"/>
                </a:solidFill>
              </a:rPr>
              <a:t>EXAMPLE 5–7</a:t>
            </a:r>
          </a:p>
          <a:p>
            <a:pPr eaLnBrk="1" hangingPunct="1">
              <a:buClrTx/>
              <a:buFontTx/>
              <a:buNone/>
            </a:pPr>
            <a:r>
              <a:rPr lang="en-US" altLang="en-US">
                <a:solidFill>
                  <a:srgbClr val="000000"/>
                </a:solidFill>
              </a:rPr>
              <a:t>Reduce the combinational logic circuit in Figure 5–14 to a minimum form.</a:t>
            </a:r>
          </a:p>
        </p:txBody>
      </p:sp>
      <p:pic>
        <p:nvPicPr>
          <p:cNvPr id="2560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563" y="1538288"/>
            <a:ext cx="5595937" cy="2193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85" name="Text Box 9"/>
          <p:cNvSpPr txBox="1">
            <a:spLocks noChangeArrowheads="1"/>
          </p:cNvSpPr>
          <p:nvPr/>
        </p:nvSpPr>
        <p:spPr bwMode="auto">
          <a:xfrm>
            <a:off x="2863850" y="1501775"/>
            <a:ext cx="336550" cy="322263"/>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sz="1500">
                <a:solidFill>
                  <a:srgbClr val="FF3399"/>
                </a:solidFill>
              </a:rPr>
              <a:t>1</a:t>
            </a:r>
          </a:p>
        </p:txBody>
      </p:sp>
      <p:sp>
        <p:nvSpPr>
          <p:cNvPr id="24586" name="Text Box 10"/>
          <p:cNvSpPr txBox="1">
            <a:spLocks noChangeArrowheads="1"/>
          </p:cNvSpPr>
          <p:nvPr/>
        </p:nvSpPr>
        <p:spPr bwMode="auto">
          <a:xfrm>
            <a:off x="2755900" y="2078038"/>
            <a:ext cx="336550" cy="322262"/>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sz="1500">
                <a:solidFill>
                  <a:srgbClr val="FF3399"/>
                </a:solidFill>
              </a:rPr>
              <a:t>2</a:t>
            </a:r>
          </a:p>
        </p:txBody>
      </p:sp>
      <p:sp>
        <p:nvSpPr>
          <p:cNvPr id="24587" name="Text Box 11"/>
          <p:cNvSpPr txBox="1">
            <a:spLocks noChangeArrowheads="1"/>
          </p:cNvSpPr>
          <p:nvPr/>
        </p:nvSpPr>
        <p:spPr bwMode="auto">
          <a:xfrm>
            <a:off x="2719388" y="2617788"/>
            <a:ext cx="336550" cy="322262"/>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sz="1500">
                <a:solidFill>
                  <a:srgbClr val="FF3399"/>
                </a:solidFill>
              </a:rPr>
              <a:t>3</a:t>
            </a:r>
          </a:p>
        </p:txBody>
      </p:sp>
      <p:sp>
        <p:nvSpPr>
          <p:cNvPr id="24588" name="Text Box 12"/>
          <p:cNvSpPr txBox="1">
            <a:spLocks noChangeArrowheads="1"/>
          </p:cNvSpPr>
          <p:nvPr/>
        </p:nvSpPr>
        <p:spPr bwMode="auto">
          <a:xfrm>
            <a:off x="3835400" y="2185988"/>
            <a:ext cx="474663" cy="322262"/>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sz="1500">
                <a:solidFill>
                  <a:srgbClr val="FF3399"/>
                </a:solidFill>
              </a:rPr>
              <a:t>4</a:t>
            </a:r>
          </a:p>
        </p:txBody>
      </p:sp>
      <p:sp>
        <p:nvSpPr>
          <p:cNvPr id="24589" name="Text Box 13"/>
          <p:cNvSpPr txBox="1">
            <a:spLocks noChangeArrowheads="1"/>
          </p:cNvSpPr>
          <p:nvPr/>
        </p:nvSpPr>
        <p:spPr bwMode="auto">
          <a:xfrm>
            <a:off x="4592638" y="2114550"/>
            <a:ext cx="474662" cy="322263"/>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sz="1500">
                <a:solidFill>
                  <a:srgbClr val="FF3399"/>
                </a:solidFill>
              </a:rPr>
              <a:t>5</a:t>
            </a:r>
          </a:p>
        </p:txBody>
      </p:sp>
      <p:sp>
        <p:nvSpPr>
          <p:cNvPr id="24590" name="Text Box 14"/>
          <p:cNvSpPr txBox="1">
            <a:spLocks noChangeArrowheads="1"/>
          </p:cNvSpPr>
          <p:nvPr/>
        </p:nvSpPr>
        <p:spPr bwMode="auto">
          <a:xfrm>
            <a:off x="5600700" y="2114550"/>
            <a:ext cx="474663" cy="322263"/>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sz="1500">
                <a:solidFill>
                  <a:srgbClr val="FF3399"/>
                </a:solidFill>
              </a:rPr>
              <a:t>6</a:t>
            </a:r>
          </a:p>
        </p:txBody>
      </p:sp>
      <p:sp>
        <p:nvSpPr>
          <p:cNvPr id="24591" name="Text Box 15"/>
          <p:cNvSpPr txBox="1">
            <a:spLocks noChangeArrowheads="1"/>
          </p:cNvSpPr>
          <p:nvPr/>
        </p:nvSpPr>
        <p:spPr bwMode="auto">
          <a:xfrm>
            <a:off x="6681788" y="2727325"/>
            <a:ext cx="333375" cy="322263"/>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sz="1500">
                <a:solidFill>
                  <a:srgbClr val="FF3399"/>
                </a:solidFill>
              </a:rPr>
              <a:t>7</a:t>
            </a:r>
          </a:p>
        </p:txBody>
      </p:sp>
      <p:sp>
        <p:nvSpPr>
          <p:cNvPr id="24592" name="Text Box 16"/>
          <p:cNvSpPr txBox="1">
            <a:spLocks noChangeArrowheads="1"/>
          </p:cNvSpPr>
          <p:nvPr/>
        </p:nvSpPr>
        <p:spPr bwMode="auto">
          <a:xfrm>
            <a:off x="3008313" y="1501775"/>
            <a:ext cx="336550" cy="322263"/>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sz="1500">
                <a:solidFill>
                  <a:srgbClr val="FF3399"/>
                </a:solidFill>
              </a:rPr>
              <a:t>A</a:t>
            </a:r>
          </a:p>
        </p:txBody>
      </p:sp>
      <p:sp>
        <p:nvSpPr>
          <p:cNvPr id="24593" name="Text Box 17"/>
          <p:cNvSpPr txBox="1">
            <a:spLocks noChangeArrowheads="1"/>
          </p:cNvSpPr>
          <p:nvPr/>
        </p:nvSpPr>
        <p:spPr bwMode="auto">
          <a:xfrm>
            <a:off x="2900363" y="2078038"/>
            <a:ext cx="336550" cy="322262"/>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sz="1500">
                <a:solidFill>
                  <a:srgbClr val="FF3399"/>
                </a:solidFill>
              </a:rPr>
              <a:t>B</a:t>
            </a:r>
          </a:p>
        </p:txBody>
      </p:sp>
      <p:sp>
        <p:nvSpPr>
          <p:cNvPr id="24594" name="Text Box 18"/>
          <p:cNvSpPr txBox="1">
            <a:spLocks noChangeArrowheads="1"/>
          </p:cNvSpPr>
          <p:nvPr/>
        </p:nvSpPr>
        <p:spPr bwMode="auto">
          <a:xfrm>
            <a:off x="2900363" y="2617788"/>
            <a:ext cx="336550" cy="322262"/>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sz="1500">
                <a:solidFill>
                  <a:srgbClr val="FF3399"/>
                </a:solidFill>
              </a:rPr>
              <a:t>C</a:t>
            </a:r>
          </a:p>
        </p:txBody>
      </p:sp>
      <p:sp>
        <p:nvSpPr>
          <p:cNvPr id="24595" name="Text Box 19"/>
          <p:cNvSpPr txBox="1">
            <a:spLocks noChangeArrowheads="1"/>
          </p:cNvSpPr>
          <p:nvPr/>
        </p:nvSpPr>
        <p:spPr bwMode="auto">
          <a:xfrm>
            <a:off x="3584575" y="1825625"/>
            <a:ext cx="755650" cy="322263"/>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sz="1500">
                <a:solidFill>
                  <a:srgbClr val="FF3399"/>
                </a:solidFill>
              </a:rPr>
              <a:t>A  B C</a:t>
            </a:r>
          </a:p>
        </p:txBody>
      </p:sp>
      <p:sp>
        <p:nvSpPr>
          <p:cNvPr id="24596" name="Text Box 20"/>
          <p:cNvSpPr txBox="1">
            <a:spLocks noChangeArrowheads="1"/>
          </p:cNvSpPr>
          <p:nvPr/>
        </p:nvSpPr>
        <p:spPr bwMode="auto">
          <a:xfrm>
            <a:off x="4413250" y="1825625"/>
            <a:ext cx="755650" cy="322263"/>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sz="1500">
                <a:solidFill>
                  <a:srgbClr val="FF3399"/>
                </a:solidFill>
              </a:rPr>
              <a:t>A  B C</a:t>
            </a:r>
          </a:p>
        </p:txBody>
      </p:sp>
      <p:sp>
        <p:nvSpPr>
          <p:cNvPr id="25618" name="Text Box 21"/>
          <p:cNvSpPr txBox="1">
            <a:spLocks noChangeArrowheads="1"/>
          </p:cNvSpPr>
          <p:nvPr/>
        </p:nvSpPr>
        <p:spPr bwMode="auto">
          <a:xfrm>
            <a:off x="7315200" y="4572000"/>
            <a:ext cx="18097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4598" name="Text Box 22"/>
          <p:cNvSpPr txBox="1">
            <a:spLocks noChangeArrowheads="1"/>
          </p:cNvSpPr>
          <p:nvPr/>
        </p:nvSpPr>
        <p:spPr bwMode="auto">
          <a:xfrm>
            <a:off x="5384800" y="1825625"/>
            <a:ext cx="1016000" cy="322263"/>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sz="1500">
                <a:solidFill>
                  <a:srgbClr val="FF3399"/>
                </a:solidFill>
              </a:rPr>
              <a:t>(A  B C)C</a:t>
            </a:r>
          </a:p>
        </p:txBody>
      </p:sp>
      <p:sp>
        <p:nvSpPr>
          <p:cNvPr id="24599" name="Text Box 23"/>
          <p:cNvSpPr txBox="1">
            <a:spLocks noChangeArrowheads="1"/>
          </p:cNvSpPr>
          <p:nvPr/>
        </p:nvSpPr>
        <p:spPr bwMode="auto">
          <a:xfrm>
            <a:off x="5943600" y="2978150"/>
            <a:ext cx="1320800" cy="322263"/>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sz="1500">
                <a:solidFill>
                  <a:srgbClr val="FF3399"/>
                </a:solidFill>
              </a:rPr>
              <a:t>(A  B C)C+D</a:t>
            </a:r>
          </a:p>
        </p:txBody>
      </p:sp>
      <p:sp>
        <p:nvSpPr>
          <p:cNvPr id="24600" name="Line 24"/>
          <p:cNvSpPr>
            <a:spLocks noChangeShapeType="1"/>
          </p:cNvSpPr>
          <p:nvPr/>
        </p:nvSpPr>
        <p:spPr bwMode="auto">
          <a:xfrm>
            <a:off x="3108325" y="1554163"/>
            <a:ext cx="92075" cy="1587"/>
          </a:xfrm>
          <a:prstGeom prst="line">
            <a:avLst/>
          </a:prstGeom>
          <a:noFill/>
          <a:ln w="12600">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01" name="Line 25"/>
          <p:cNvSpPr>
            <a:spLocks noChangeShapeType="1"/>
          </p:cNvSpPr>
          <p:nvPr/>
        </p:nvSpPr>
        <p:spPr bwMode="auto">
          <a:xfrm>
            <a:off x="3000375" y="2130425"/>
            <a:ext cx="92075" cy="1588"/>
          </a:xfrm>
          <a:prstGeom prst="line">
            <a:avLst/>
          </a:prstGeom>
          <a:noFill/>
          <a:ln w="12600">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02" name="Line 26"/>
          <p:cNvSpPr>
            <a:spLocks noChangeShapeType="1"/>
          </p:cNvSpPr>
          <p:nvPr/>
        </p:nvSpPr>
        <p:spPr bwMode="auto">
          <a:xfrm>
            <a:off x="3000375" y="2670175"/>
            <a:ext cx="92075" cy="1588"/>
          </a:xfrm>
          <a:prstGeom prst="line">
            <a:avLst/>
          </a:prstGeom>
          <a:noFill/>
          <a:ln w="12600">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03" name="Line 27"/>
          <p:cNvSpPr>
            <a:spLocks noChangeShapeType="1"/>
          </p:cNvSpPr>
          <p:nvPr/>
        </p:nvSpPr>
        <p:spPr bwMode="auto">
          <a:xfrm>
            <a:off x="3684588" y="1878013"/>
            <a:ext cx="92075" cy="1587"/>
          </a:xfrm>
          <a:prstGeom prst="line">
            <a:avLst/>
          </a:prstGeom>
          <a:noFill/>
          <a:ln w="12600">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04" name="Line 28"/>
          <p:cNvSpPr>
            <a:spLocks noChangeShapeType="1"/>
          </p:cNvSpPr>
          <p:nvPr/>
        </p:nvSpPr>
        <p:spPr bwMode="auto">
          <a:xfrm>
            <a:off x="3900488" y="1878013"/>
            <a:ext cx="92075" cy="1587"/>
          </a:xfrm>
          <a:prstGeom prst="line">
            <a:avLst/>
          </a:prstGeom>
          <a:noFill/>
          <a:ln w="12600">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05" name="Line 29"/>
          <p:cNvSpPr>
            <a:spLocks noChangeShapeType="1"/>
          </p:cNvSpPr>
          <p:nvPr/>
        </p:nvSpPr>
        <p:spPr bwMode="auto">
          <a:xfrm>
            <a:off x="4116388" y="1878013"/>
            <a:ext cx="92075" cy="1587"/>
          </a:xfrm>
          <a:prstGeom prst="line">
            <a:avLst/>
          </a:prstGeom>
          <a:noFill/>
          <a:ln w="12600">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06" name="Line 30"/>
          <p:cNvSpPr>
            <a:spLocks noChangeShapeType="1"/>
          </p:cNvSpPr>
          <p:nvPr/>
        </p:nvSpPr>
        <p:spPr bwMode="auto">
          <a:xfrm>
            <a:off x="4513263" y="1878013"/>
            <a:ext cx="92075" cy="1587"/>
          </a:xfrm>
          <a:prstGeom prst="line">
            <a:avLst/>
          </a:prstGeom>
          <a:noFill/>
          <a:ln w="12600">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07" name="Line 31"/>
          <p:cNvSpPr>
            <a:spLocks noChangeShapeType="1"/>
          </p:cNvSpPr>
          <p:nvPr/>
        </p:nvSpPr>
        <p:spPr bwMode="auto">
          <a:xfrm>
            <a:off x="4729163" y="1878013"/>
            <a:ext cx="92075" cy="1587"/>
          </a:xfrm>
          <a:prstGeom prst="line">
            <a:avLst/>
          </a:prstGeom>
          <a:noFill/>
          <a:ln w="12600">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08" name="Line 32"/>
          <p:cNvSpPr>
            <a:spLocks noChangeShapeType="1"/>
          </p:cNvSpPr>
          <p:nvPr/>
        </p:nvSpPr>
        <p:spPr bwMode="auto">
          <a:xfrm>
            <a:off x="4945063" y="1878013"/>
            <a:ext cx="92075" cy="1587"/>
          </a:xfrm>
          <a:prstGeom prst="line">
            <a:avLst/>
          </a:prstGeom>
          <a:noFill/>
          <a:ln w="12600">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09" name="Line 33"/>
          <p:cNvSpPr>
            <a:spLocks noChangeShapeType="1"/>
          </p:cNvSpPr>
          <p:nvPr/>
        </p:nvSpPr>
        <p:spPr bwMode="auto">
          <a:xfrm>
            <a:off x="5556250" y="1878013"/>
            <a:ext cx="92075" cy="1587"/>
          </a:xfrm>
          <a:prstGeom prst="line">
            <a:avLst/>
          </a:prstGeom>
          <a:noFill/>
          <a:ln w="12600">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10" name="Line 34"/>
          <p:cNvSpPr>
            <a:spLocks noChangeShapeType="1"/>
          </p:cNvSpPr>
          <p:nvPr/>
        </p:nvSpPr>
        <p:spPr bwMode="auto">
          <a:xfrm>
            <a:off x="5773738" y="1878013"/>
            <a:ext cx="92075" cy="1587"/>
          </a:xfrm>
          <a:prstGeom prst="line">
            <a:avLst/>
          </a:prstGeom>
          <a:noFill/>
          <a:ln w="12600">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11" name="Line 35"/>
          <p:cNvSpPr>
            <a:spLocks noChangeShapeType="1"/>
          </p:cNvSpPr>
          <p:nvPr/>
        </p:nvSpPr>
        <p:spPr bwMode="auto">
          <a:xfrm>
            <a:off x="5953125" y="1878013"/>
            <a:ext cx="92075" cy="1587"/>
          </a:xfrm>
          <a:prstGeom prst="line">
            <a:avLst/>
          </a:prstGeom>
          <a:noFill/>
          <a:ln w="12600">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12" name="Line 36"/>
          <p:cNvSpPr>
            <a:spLocks noChangeShapeType="1"/>
          </p:cNvSpPr>
          <p:nvPr/>
        </p:nvSpPr>
        <p:spPr bwMode="auto">
          <a:xfrm>
            <a:off x="5521325" y="1841500"/>
            <a:ext cx="569913" cy="1588"/>
          </a:xfrm>
          <a:prstGeom prst="line">
            <a:avLst/>
          </a:prstGeom>
          <a:noFill/>
          <a:ln w="12600">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13" name="Line 37"/>
          <p:cNvSpPr>
            <a:spLocks noChangeShapeType="1"/>
          </p:cNvSpPr>
          <p:nvPr/>
        </p:nvSpPr>
        <p:spPr bwMode="auto">
          <a:xfrm>
            <a:off x="4513263" y="1841500"/>
            <a:ext cx="569912" cy="1588"/>
          </a:xfrm>
          <a:prstGeom prst="line">
            <a:avLst/>
          </a:prstGeom>
          <a:noFill/>
          <a:ln w="12600">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14" name="Line 38"/>
          <p:cNvSpPr>
            <a:spLocks noChangeShapeType="1"/>
          </p:cNvSpPr>
          <p:nvPr/>
        </p:nvSpPr>
        <p:spPr bwMode="auto">
          <a:xfrm>
            <a:off x="6097588" y="3030538"/>
            <a:ext cx="92075" cy="1587"/>
          </a:xfrm>
          <a:prstGeom prst="line">
            <a:avLst/>
          </a:prstGeom>
          <a:noFill/>
          <a:ln w="12600">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15" name="Line 39"/>
          <p:cNvSpPr>
            <a:spLocks noChangeShapeType="1"/>
          </p:cNvSpPr>
          <p:nvPr/>
        </p:nvSpPr>
        <p:spPr bwMode="auto">
          <a:xfrm>
            <a:off x="6313488" y="3030538"/>
            <a:ext cx="92075" cy="1587"/>
          </a:xfrm>
          <a:prstGeom prst="line">
            <a:avLst/>
          </a:prstGeom>
          <a:noFill/>
          <a:ln w="12600">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16" name="Line 40"/>
          <p:cNvSpPr>
            <a:spLocks noChangeShapeType="1"/>
          </p:cNvSpPr>
          <p:nvPr/>
        </p:nvSpPr>
        <p:spPr bwMode="auto">
          <a:xfrm>
            <a:off x="6492875" y="3030538"/>
            <a:ext cx="92075" cy="1587"/>
          </a:xfrm>
          <a:prstGeom prst="line">
            <a:avLst/>
          </a:prstGeom>
          <a:noFill/>
          <a:ln w="12600">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17" name="Line 41"/>
          <p:cNvSpPr>
            <a:spLocks noChangeShapeType="1"/>
          </p:cNvSpPr>
          <p:nvPr/>
        </p:nvSpPr>
        <p:spPr bwMode="auto">
          <a:xfrm>
            <a:off x="6061075" y="2994025"/>
            <a:ext cx="569913" cy="1588"/>
          </a:xfrm>
          <a:prstGeom prst="line">
            <a:avLst/>
          </a:prstGeom>
          <a:noFill/>
          <a:ln w="12600">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24618"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100" y="3768725"/>
            <a:ext cx="5108575" cy="25765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619"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3922713"/>
            <a:ext cx="2565400" cy="831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2494080" y="4311360"/>
              <a:ext cx="6089760" cy="2031120"/>
            </p14:xfrm>
          </p:contentPart>
        </mc:Choice>
        <mc:Fallback xmlns="">
          <p:pic>
            <p:nvPicPr>
              <p:cNvPr id="2" name="Ink 1"/>
              <p:cNvPicPr/>
              <p:nvPr/>
            </p:nvPicPr>
            <p:blipFill>
              <a:blip r:embed="rId7"/>
              <a:stretch>
                <a:fillRect/>
              </a:stretch>
            </p:blipFill>
            <p:spPr>
              <a:xfrm>
                <a:off x="2488680" y="4304880"/>
                <a:ext cx="6098400" cy="2042280"/>
              </a:xfrm>
              <a:prstGeom prst="rect">
                <a:avLst/>
              </a:prstGeom>
            </p:spPr>
          </p:pic>
        </mc:Fallback>
      </mc:AlternateContent>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45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24592"/>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2460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fill="hold" nodeType="clickEffect">
                                  <p:stCondLst>
                                    <p:cond delay="0"/>
                                  </p:stCondLst>
                                  <p:childTnLst>
                                    <p:set>
                                      <p:cBhvr additive="repl">
                                        <p:cTn id="16" dur="1" fill="hold">
                                          <p:stCondLst>
                                            <p:cond delay="0"/>
                                          </p:stCondLst>
                                        </p:cTn>
                                        <p:tgtEl>
                                          <p:spTgt spid="2458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fill="hold" nodeType="clickEffect">
                                  <p:stCondLst>
                                    <p:cond delay="0"/>
                                  </p:stCondLst>
                                  <p:childTnLst>
                                    <p:set>
                                      <p:cBhvr additive="repl">
                                        <p:cTn id="20" dur="1" fill="hold">
                                          <p:stCondLst>
                                            <p:cond delay="0"/>
                                          </p:stCondLst>
                                        </p:cTn>
                                        <p:tgtEl>
                                          <p:spTgt spid="24593"/>
                                        </p:tgtEl>
                                        <p:attrNameLst>
                                          <p:attrName>style.visibility</p:attrName>
                                        </p:attrNameLst>
                                      </p:cBhvr>
                                      <p:to>
                                        <p:strVal val="visible"/>
                                      </p:to>
                                    </p:set>
                                  </p:childTnLst>
                                </p:cTn>
                              </p:par>
                              <p:par>
                                <p:cTn id="21" presetID="1" presetClass="entr" fill="hold" nodeType="withEffect">
                                  <p:stCondLst>
                                    <p:cond delay="0"/>
                                  </p:stCondLst>
                                  <p:childTnLst>
                                    <p:set>
                                      <p:cBhvr additive="repl">
                                        <p:cTn id="22" dur="1" fill="hold">
                                          <p:stCondLst>
                                            <p:cond delay="0"/>
                                          </p:stCondLst>
                                        </p:cTn>
                                        <p:tgtEl>
                                          <p:spTgt spid="2460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fill="hold" nodeType="clickEffect">
                                  <p:stCondLst>
                                    <p:cond delay="0"/>
                                  </p:stCondLst>
                                  <p:childTnLst>
                                    <p:set>
                                      <p:cBhvr additive="repl">
                                        <p:cTn id="26" dur="1" fill="hold">
                                          <p:stCondLst>
                                            <p:cond delay="0"/>
                                          </p:stCondLst>
                                        </p:cTn>
                                        <p:tgtEl>
                                          <p:spTgt spid="2458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fill="hold" nodeType="clickEffect">
                                  <p:stCondLst>
                                    <p:cond delay="0"/>
                                  </p:stCondLst>
                                  <p:childTnLst>
                                    <p:set>
                                      <p:cBhvr additive="repl">
                                        <p:cTn id="30" dur="1" fill="hold">
                                          <p:stCondLst>
                                            <p:cond delay="0"/>
                                          </p:stCondLst>
                                        </p:cTn>
                                        <p:tgtEl>
                                          <p:spTgt spid="24594"/>
                                        </p:tgtEl>
                                        <p:attrNameLst>
                                          <p:attrName>style.visibility</p:attrName>
                                        </p:attrNameLst>
                                      </p:cBhvr>
                                      <p:to>
                                        <p:strVal val="visible"/>
                                      </p:to>
                                    </p:set>
                                  </p:childTnLst>
                                </p:cTn>
                              </p:par>
                              <p:par>
                                <p:cTn id="31" presetID="1" presetClass="entr" fill="hold" nodeType="withEffect">
                                  <p:stCondLst>
                                    <p:cond delay="0"/>
                                  </p:stCondLst>
                                  <p:childTnLst>
                                    <p:set>
                                      <p:cBhvr additive="repl">
                                        <p:cTn id="32" dur="1" fill="hold">
                                          <p:stCondLst>
                                            <p:cond delay="0"/>
                                          </p:stCondLst>
                                        </p:cTn>
                                        <p:tgtEl>
                                          <p:spTgt spid="2460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fill="hold" nodeType="clickEffect">
                                  <p:stCondLst>
                                    <p:cond delay="0"/>
                                  </p:stCondLst>
                                  <p:childTnLst>
                                    <p:set>
                                      <p:cBhvr additive="repl">
                                        <p:cTn id="36" dur="1" fill="hold">
                                          <p:stCondLst>
                                            <p:cond delay="0"/>
                                          </p:stCondLst>
                                        </p:cTn>
                                        <p:tgtEl>
                                          <p:spTgt spid="24588"/>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fill="hold" nodeType="clickEffect">
                                  <p:stCondLst>
                                    <p:cond delay="0"/>
                                  </p:stCondLst>
                                  <p:childTnLst>
                                    <p:set>
                                      <p:cBhvr additive="repl">
                                        <p:cTn id="40" dur="1" fill="hold">
                                          <p:stCondLst>
                                            <p:cond delay="0"/>
                                          </p:stCondLst>
                                        </p:cTn>
                                        <p:tgtEl>
                                          <p:spTgt spid="24595"/>
                                        </p:tgtEl>
                                        <p:attrNameLst>
                                          <p:attrName>style.visibility</p:attrName>
                                        </p:attrNameLst>
                                      </p:cBhvr>
                                      <p:to>
                                        <p:strVal val="visible"/>
                                      </p:to>
                                    </p:set>
                                  </p:childTnLst>
                                </p:cTn>
                              </p:par>
                              <p:par>
                                <p:cTn id="41" presetID="1" presetClass="entr" fill="hold" nodeType="withEffect">
                                  <p:stCondLst>
                                    <p:cond delay="0"/>
                                  </p:stCondLst>
                                  <p:childTnLst>
                                    <p:set>
                                      <p:cBhvr additive="repl">
                                        <p:cTn id="42" dur="1" fill="hold">
                                          <p:stCondLst>
                                            <p:cond delay="0"/>
                                          </p:stCondLst>
                                        </p:cTn>
                                        <p:tgtEl>
                                          <p:spTgt spid="24603"/>
                                        </p:tgtEl>
                                        <p:attrNameLst>
                                          <p:attrName>style.visibility</p:attrName>
                                        </p:attrNameLst>
                                      </p:cBhvr>
                                      <p:to>
                                        <p:strVal val="visible"/>
                                      </p:to>
                                    </p:set>
                                  </p:childTnLst>
                                </p:cTn>
                              </p:par>
                              <p:par>
                                <p:cTn id="43" presetID="1" presetClass="entr" fill="hold" nodeType="withEffect">
                                  <p:stCondLst>
                                    <p:cond delay="0"/>
                                  </p:stCondLst>
                                  <p:childTnLst>
                                    <p:set>
                                      <p:cBhvr additive="repl">
                                        <p:cTn id="44" dur="1" fill="hold">
                                          <p:stCondLst>
                                            <p:cond delay="0"/>
                                          </p:stCondLst>
                                        </p:cTn>
                                        <p:tgtEl>
                                          <p:spTgt spid="24604"/>
                                        </p:tgtEl>
                                        <p:attrNameLst>
                                          <p:attrName>style.visibility</p:attrName>
                                        </p:attrNameLst>
                                      </p:cBhvr>
                                      <p:to>
                                        <p:strVal val="visible"/>
                                      </p:to>
                                    </p:set>
                                  </p:childTnLst>
                                </p:cTn>
                              </p:par>
                              <p:par>
                                <p:cTn id="45" presetID="1" presetClass="entr" fill="hold" nodeType="withEffect">
                                  <p:stCondLst>
                                    <p:cond delay="0"/>
                                  </p:stCondLst>
                                  <p:childTnLst>
                                    <p:set>
                                      <p:cBhvr additive="repl">
                                        <p:cTn id="46" dur="1" fill="hold">
                                          <p:stCondLst>
                                            <p:cond delay="0"/>
                                          </p:stCondLst>
                                        </p:cTn>
                                        <p:tgtEl>
                                          <p:spTgt spid="2460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fill="hold" nodeType="clickEffect">
                                  <p:stCondLst>
                                    <p:cond delay="0"/>
                                  </p:stCondLst>
                                  <p:childTnLst>
                                    <p:set>
                                      <p:cBhvr additive="repl">
                                        <p:cTn id="50" dur="1" fill="hold">
                                          <p:stCondLst>
                                            <p:cond delay="0"/>
                                          </p:stCondLst>
                                        </p:cTn>
                                        <p:tgtEl>
                                          <p:spTgt spid="2458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fill="hold" nodeType="clickEffect">
                                  <p:stCondLst>
                                    <p:cond delay="0"/>
                                  </p:stCondLst>
                                  <p:childTnLst>
                                    <p:set>
                                      <p:cBhvr additive="repl">
                                        <p:cTn id="54" dur="1" fill="hold">
                                          <p:stCondLst>
                                            <p:cond delay="0"/>
                                          </p:stCondLst>
                                        </p:cTn>
                                        <p:tgtEl>
                                          <p:spTgt spid="24596"/>
                                        </p:tgtEl>
                                        <p:attrNameLst>
                                          <p:attrName>style.visibility</p:attrName>
                                        </p:attrNameLst>
                                      </p:cBhvr>
                                      <p:to>
                                        <p:strVal val="visible"/>
                                      </p:to>
                                    </p:set>
                                  </p:childTnLst>
                                </p:cTn>
                              </p:par>
                              <p:par>
                                <p:cTn id="55" presetID="1" presetClass="entr" fill="hold" nodeType="withEffect">
                                  <p:stCondLst>
                                    <p:cond delay="0"/>
                                  </p:stCondLst>
                                  <p:childTnLst>
                                    <p:set>
                                      <p:cBhvr additive="repl">
                                        <p:cTn id="56" dur="1" fill="hold">
                                          <p:stCondLst>
                                            <p:cond delay="0"/>
                                          </p:stCondLst>
                                        </p:cTn>
                                        <p:tgtEl>
                                          <p:spTgt spid="24606"/>
                                        </p:tgtEl>
                                        <p:attrNameLst>
                                          <p:attrName>style.visibility</p:attrName>
                                        </p:attrNameLst>
                                      </p:cBhvr>
                                      <p:to>
                                        <p:strVal val="visible"/>
                                      </p:to>
                                    </p:set>
                                  </p:childTnLst>
                                </p:cTn>
                              </p:par>
                              <p:par>
                                <p:cTn id="57" presetID="1" presetClass="entr" fill="hold" nodeType="withEffect">
                                  <p:stCondLst>
                                    <p:cond delay="0"/>
                                  </p:stCondLst>
                                  <p:childTnLst>
                                    <p:set>
                                      <p:cBhvr additive="repl">
                                        <p:cTn id="58" dur="1" fill="hold">
                                          <p:stCondLst>
                                            <p:cond delay="0"/>
                                          </p:stCondLst>
                                        </p:cTn>
                                        <p:tgtEl>
                                          <p:spTgt spid="24607"/>
                                        </p:tgtEl>
                                        <p:attrNameLst>
                                          <p:attrName>style.visibility</p:attrName>
                                        </p:attrNameLst>
                                      </p:cBhvr>
                                      <p:to>
                                        <p:strVal val="visible"/>
                                      </p:to>
                                    </p:set>
                                  </p:childTnLst>
                                </p:cTn>
                              </p:par>
                              <p:par>
                                <p:cTn id="59" presetID="1" presetClass="entr" fill="hold" nodeType="withEffect">
                                  <p:stCondLst>
                                    <p:cond delay="0"/>
                                  </p:stCondLst>
                                  <p:childTnLst>
                                    <p:set>
                                      <p:cBhvr additive="repl">
                                        <p:cTn id="60" dur="1" fill="hold">
                                          <p:stCondLst>
                                            <p:cond delay="0"/>
                                          </p:stCondLst>
                                        </p:cTn>
                                        <p:tgtEl>
                                          <p:spTgt spid="24608"/>
                                        </p:tgtEl>
                                        <p:attrNameLst>
                                          <p:attrName>style.visibility</p:attrName>
                                        </p:attrNameLst>
                                      </p:cBhvr>
                                      <p:to>
                                        <p:strVal val="visible"/>
                                      </p:to>
                                    </p:set>
                                  </p:childTnLst>
                                </p:cTn>
                              </p:par>
                              <p:par>
                                <p:cTn id="61" presetID="1" presetClass="entr" fill="hold" nodeType="withEffect">
                                  <p:stCondLst>
                                    <p:cond delay="0"/>
                                  </p:stCondLst>
                                  <p:childTnLst>
                                    <p:set>
                                      <p:cBhvr additive="repl">
                                        <p:cTn id="62" dur="1" fill="hold">
                                          <p:stCondLst>
                                            <p:cond delay="0"/>
                                          </p:stCondLst>
                                        </p:cTn>
                                        <p:tgtEl>
                                          <p:spTgt spid="24613"/>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fill="hold" nodeType="clickEffect">
                                  <p:stCondLst>
                                    <p:cond delay="0"/>
                                  </p:stCondLst>
                                  <p:childTnLst>
                                    <p:set>
                                      <p:cBhvr additive="repl">
                                        <p:cTn id="66" dur="1" fill="hold">
                                          <p:stCondLst>
                                            <p:cond delay="0"/>
                                          </p:stCondLst>
                                        </p:cTn>
                                        <p:tgtEl>
                                          <p:spTgt spid="24590"/>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fill="hold" nodeType="clickEffect">
                                  <p:stCondLst>
                                    <p:cond delay="0"/>
                                  </p:stCondLst>
                                  <p:childTnLst>
                                    <p:set>
                                      <p:cBhvr additive="repl">
                                        <p:cTn id="70" dur="1" fill="hold">
                                          <p:stCondLst>
                                            <p:cond delay="0"/>
                                          </p:stCondLst>
                                        </p:cTn>
                                        <p:tgtEl>
                                          <p:spTgt spid="24598"/>
                                        </p:tgtEl>
                                        <p:attrNameLst>
                                          <p:attrName>style.visibility</p:attrName>
                                        </p:attrNameLst>
                                      </p:cBhvr>
                                      <p:to>
                                        <p:strVal val="visible"/>
                                      </p:to>
                                    </p:set>
                                  </p:childTnLst>
                                </p:cTn>
                              </p:par>
                              <p:par>
                                <p:cTn id="71" presetID="1" presetClass="entr" fill="hold" nodeType="withEffect">
                                  <p:stCondLst>
                                    <p:cond delay="0"/>
                                  </p:stCondLst>
                                  <p:childTnLst>
                                    <p:set>
                                      <p:cBhvr additive="repl">
                                        <p:cTn id="72" dur="1" fill="hold">
                                          <p:stCondLst>
                                            <p:cond delay="0"/>
                                          </p:stCondLst>
                                        </p:cTn>
                                        <p:tgtEl>
                                          <p:spTgt spid="24609"/>
                                        </p:tgtEl>
                                        <p:attrNameLst>
                                          <p:attrName>style.visibility</p:attrName>
                                        </p:attrNameLst>
                                      </p:cBhvr>
                                      <p:to>
                                        <p:strVal val="visible"/>
                                      </p:to>
                                    </p:set>
                                  </p:childTnLst>
                                </p:cTn>
                              </p:par>
                              <p:par>
                                <p:cTn id="73" presetID="1" presetClass="entr" fill="hold" nodeType="withEffect">
                                  <p:stCondLst>
                                    <p:cond delay="0"/>
                                  </p:stCondLst>
                                  <p:childTnLst>
                                    <p:set>
                                      <p:cBhvr additive="repl">
                                        <p:cTn id="74" dur="1" fill="hold">
                                          <p:stCondLst>
                                            <p:cond delay="0"/>
                                          </p:stCondLst>
                                        </p:cTn>
                                        <p:tgtEl>
                                          <p:spTgt spid="24610"/>
                                        </p:tgtEl>
                                        <p:attrNameLst>
                                          <p:attrName>style.visibility</p:attrName>
                                        </p:attrNameLst>
                                      </p:cBhvr>
                                      <p:to>
                                        <p:strVal val="visible"/>
                                      </p:to>
                                    </p:set>
                                  </p:childTnLst>
                                </p:cTn>
                              </p:par>
                              <p:par>
                                <p:cTn id="75" presetID="1" presetClass="entr" fill="hold" nodeType="withEffect">
                                  <p:stCondLst>
                                    <p:cond delay="0"/>
                                  </p:stCondLst>
                                  <p:childTnLst>
                                    <p:set>
                                      <p:cBhvr additive="repl">
                                        <p:cTn id="76" dur="1" fill="hold">
                                          <p:stCondLst>
                                            <p:cond delay="0"/>
                                          </p:stCondLst>
                                        </p:cTn>
                                        <p:tgtEl>
                                          <p:spTgt spid="24611"/>
                                        </p:tgtEl>
                                        <p:attrNameLst>
                                          <p:attrName>style.visibility</p:attrName>
                                        </p:attrNameLst>
                                      </p:cBhvr>
                                      <p:to>
                                        <p:strVal val="visible"/>
                                      </p:to>
                                    </p:set>
                                  </p:childTnLst>
                                </p:cTn>
                              </p:par>
                              <p:par>
                                <p:cTn id="77" presetID="1" presetClass="entr" fill="hold" nodeType="withEffect">
                                  <p:stCondLst>
                                    <p:cond delay="0"/>
                                  </p:stCondLst>
                                  <p:childTnLst>
                                    <p:set>
                                      <p:cBhvr additive="repl">
                                        <p:cTn id="78" dur="1" fill="hold">
                                          <p:stCondLst>
                                            <p:cond delay="0"/>
                                          </p:stCondLst>
                                        </p:cTn>
                                        <p:tgtEl>
                                          <p:spTgt spid="24612"/>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fill="hold" nodeType="clickEffect">
                                  <p:stCondLst>
                                    <p:cond delay="0"/>
                                  </p:stCondLst>
                                  <p:childTnLst>
                                    <p:set>
                                      <p:cBhvr additive="repl">
                                        <p:cTn id="82" dur="1" fill="hold">
                                          <p:stCondLst>
                                            <p:cond delay="0"/>
                                          </p:stCondLst>
                                        </p:cTn>
                                        <p:tgtEl>
                                          <p:spTgt spid="24591"/>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fill="hold" nodeType="clickEffect">
                                  <p:stCondLst>
                                    <p:cond delay="0"/>
                                  </p:stCondLst>
                                  <p:childTnLst>
                                    <p:set>
                                      <p:cBhvr additive="repl">
                                        <p:cTn id="86" dur="1" fill="hold">
                                          <p:stCondLst>
                                            <p:cond delay="0"/>
                                          </p:stCondLst>
                                        </p:cTn>
                                        <p:tgtEl>
                                          <p:spTgt spid="24599"/>
                                        </p:tgtEl>
                                        <p:attrNameLst>
                                          <p:attrName>style.visibility</p:attrName>
                                        </p:attrNameLst>
                                      </p:cBhvr>
                                      <p:to>
                                        <p:strVal val="visible"/>
                                      </p:to>
                                    </p:set>
                                  </p:childTnLst>
                                </p:cTn>
                              </p:par>
                              <p:par>
                                <p:cTn id="87" presetID="1" presetClass="entr" fill="hold" nodeType="withEffect">
                                  <p:stCondLst>
                                    <p:cond delay="0"/>
                                  </p:stCondLst>
                                  <p:childTnLst>
                                    <p:set>
                                      <p:cBhvr additive="repl">
                                        <p:cTn id="88" dur="1" fill="hold">
                                          <p:stCondLst>
                                            <p:cond delay="0"/>
                                          </p:stCondLst>
                                        </p:cTn>
                                        <p:tgtEl>
                                          <p:spTgt spid="24614"/>
                                        </p:tgtEl>
                                        <p:attrNameLst>
                                          <p:attrName>style.visibility</p:attrName>
                                        </p:attrNameLst>
                                      </p:cBhvr>
                                      <p:to>
                                        <p:strVal val="visible"/>
                                      </p:to>
                                    </p:set>
                                  </p:childTnLst>
                                </p:cTn>
                              </p:par>
                              <p:par>
                                <p:cTn id="89" presetID="1" presetClass="entr" fill="hold" nodeType="withEffect">
                                  <p:stCondLst>
                                    <p:cond delay="0"/>
                                  </p:stCondLst>
                                  <p:childTnLst>
                                    <p:set>
                                      <p:cBhvr additive="repl">
                                        <p:cTn id="90" dur="1" fill="hold">
                                          <p:stCondLst>
                                            <p:cond delay="0"/>
                                          </p:stCondLst>
                                        </p:cTn>
                                        <p:tgtEl>
                                          <p:spTgt spid="24615"/>
                                        </p:tgtEl>
                                        <p:attrNameLst>
                                          <p:attrName>style.visibility</p:attrName>
                                        </p:attrNameLst>
                                      </p:cBhvr>
                                      <p:to>
                                        <p:strVal val="visible"/>
                                      </p:to>
                                    </p:set>
                                  </p:childTnLst>
                                </p:cTn>
                              </p:par>
                              <p:par>
                                <p:cTn id="91" presetID="1" presetClass="entr" fill="hold" nodeType="withEffect">
                                  <p:stCondLst>
                                    <p:cond delay="0"/>
                                  </p:stCondLst>
                                  <p:childTnLst>
                                    <p:set>
                                      <p:cBhvr additive="repl">
                                        <p:cTn id="92" dur="1" fill="hold">
                                          <p:stCondLst>
                                            <p:cond delay="0"/>
                                          </p:stCondLst>
                                        </p:cTn>
                                        <p:tgtEl>
                                          <p:spTgt spid="24616"/>
                                        </p:tgtEl>
                                        <p:attrNameLst>
                                          <p:attrName>style.visibility</p:attrName>
                                        </p:attrNameLst>
                                      </p:cBhvr>
                                      <p:to>
                                        <p:strVal val="visible"/>
                                      </p:to>
                                    </p:set>
                                  </p:childTnLst>
                                </p:cTn>
                              </p:par>
                              <p:par>
                                <p:cTn id="93" presetID="1" presetClass="entr" fill="hold" nodeType="withEffect">
                                  <p:stCondLst>
                                    <p:cond delay="0"/>
                                  </p:stCondLst>
                                  <p:childTnLst>
                                    <p:set>
                                      <p:cBhvr additive="repl">
                                        <p:cTn id="94" dur="1" fill="hold">
                                          <p:stCondLst>
                                            <p:cond delay="0"/>
                                          </p:stCondLst>
                                        </p:cTn>
                                        <p:tgtEl>
                                          <p:spTgt spid="24617"/>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fill="hold" nodeType="clickEffect">
                                  <p:stCondLst>
                                    <p:cond delay="0"/>
                                  </p:stCondLst>
                                  <p:childTnLst>
                                    <p:set>
                                      <p:cBhvr additive="repl">
                                        <p:cTn id="98" dur="1" fill="hold">
                                          <p:stCondLst>
                                            <p:cond delay="0"/>
                                          </p:stCondLst>
                                        </p:cTn>
                                        <p:tgtEl>
                                          <p:spTgt spid="24618"/>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fill="hold" nodeType="clickEffect">
                                  <p:stCondLst>
                                    <p:cond delay="0"/>
                                  </p:stCondLst>
                                  <p:childTnLst>
                                    <p:set>
                                      <p:cBhvr additive="repl">
                                        <p:cTn id="102" dur="1" fill="hold">
                                          <p:stCondLst>
                                            <p:cond delay="0"/>
                                          </p:stCondLst>
                                        </p:cTn>
                                        <p:tgtEl>
                                          <p:spTgt spid="24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457200" y="2590800"/>
            <a:ext cx="8229600" cy="563563"/>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2800"/>
              <a:t>5–3 The Universal Property </a:t>
            </a:r>
            <a:br>
              <a:rPr lang="en-US" sz="2800"/>
            </a:br>
            <a:r>
              <a:rPr lang="en-US" sz="2800"/>
              <a:t>of NAND and NOR Gates</a:t>
            </a:r>
            <a:r>
              <a:rPr lang="en-US"/>
              <a:t> </a:t>
            </a:r>
          </a:p>
        </p:txBody>
      </p:sp>
      <p:grpSp>
        <p:nvGrpSpPr>
          <p:cNvPr id="26627" name="Group 2"/>
          <p:cNvGrpSpPr>
            <a:grpSpLocks/>
          </p:cNvGrpSpPr>
          <p:nvPr/>
        </p:nvGrpSpPr>
        <p:grpSpPr bwMode="auto">
          <a:xfrm>
            <a:off x="228600" y="228600"/>
            <a:ext cx="8597900" cy="6007100"/>
            <a:chOff x="144" y="144"/>
            <a:chExt cx="5416" cy="3784"/>
          </a:xfrm>
        </p:grpSpPr>
        <p:grpSp>
          <p:nvGrpSpPr>
            <p:cNvPr id="26629" name="Group 3"/>
            <p:cNvGrpSpPr>
              <a:grpSpLocks/>
            </p:cNvGrpSpPr>
            <p:nvPr/>
          </p:nvGrpSpPr>
          <p:grpSpPr bwMode="auto">
            <a:xfrm>
              <a:off x="192" y="192"/>
              <a:ext cx="5368" cy="3736"/>
              <a:chOff x="192" y="192"/>
              <a:chExt cx="5368" cy="3736"/>
            </a:xfrm>
          </p:grpSpPr>
          <p:sp>
            <p:nvSpPr>
              <p:cNvPr id="26631" name="Line 4"/>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26632" name="Line 5"/>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6630" name="Rectangle 6"/>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sp>
        <p:nvSpPr>
          <p:cNvPr id="25607" name="Rectangle 7"/>
          <p:cNvSpPr>
            <a:spLocks noChangeArrowheads="1"/>
          </p:cNvSpPr>
          <p:nvPr/>
        </p:nvSpPr>
        <p:spPr bwMode="auto">
          <a:xfrm>
            <a:off x="1325563" y="3565525"/>
            <a:ext cx="6172200" cy="173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eaLnBrk="0" hangingPunct="0">
              <a:spcBef>
                <a:spcPts val="11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b="1">
                <a:solidFill>
                  <a:srgbClr val="CC3300"/>
                </a:solidFill>
                <a:effectLst>
                  <a:outerShdw blurRad="38100" dist="38100" dir="2700000" algn="tl">
                    <a:srgbClr val="C0C0C0"/>
                  </a:outerShdw>
                </a:effectLst>
                <a:latin typeface="Arial" charset="0"/>
              </a:rPr>
              <a:t>The universality of the NAND gate means that it can be used as an inverter and that combinations of NAND gates can be used to implement the AND, OR, and NOR operations. Similarly, the NOR gate can be used to implement the inverter (NOT), AND, OR, and NAND operations.</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25607"/>
                                        </p:tgtEl>
                                        <p:attrNameLst>
                                          <p:attrName>style.visibility</p:attrName>
                                        </p:attrNameLst>
                                      </p:cBhvr>
                                      <p:to>
                                        <p:strVal val="visible"/>
                                      </p:to>
                                    </p:set>
                                    <p:animEffect transition="in" filter="dissolve">
                                      <p:cBhvr additive="repl">
                                        <p:cTn id="7" dur="500"/>
                                        <p:tgtEl>
                                          <p:spTgt spid="25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
          <p:cNvSpPr txBox="1">
            <a:spLocks noChangeArrowheads="1"/>
          </p:cNvSpPr>
          <p:nvPr/>
        </p:nvSpPr>
        <p:spPr bwMode="auto">
          <a:xfrm>
            <a:off x="2286000" y="914400"/>
            <a:ext cx="5867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9pPr>
          </a:lstStyle>
          <a:p>
            <a:pPr eaLnBrk="1" hangingPunct="1">
              <a:spcBef>
                <a:spcPts val="1125"/>
              </a:spcBef>
              <a:buClrTx/>
              <a:buFontTx/>
              <a:buNone/>
            </a:pPr>
            <a:r>
              <a:rPr lang="en-US" altLang="en-US">
                <a:solidFill>
                  <a:srgbClr val="000000"/>
                </a:solidFill>
              </a:rPr>
              <a:t>NAND Logic – Negative OR</a:t>
            </a:r>
          </a:p>
        </p:txBody>
      </p:sp>
      <p:sp>
        <p:nvSpPr>
          <p:cNvPr id="27651" name="Text Box 2"/>
          <p:cNvSpPr txBox="1">
            <a:spLocks noChangeArrowheads="1"/>
          </p:cNvSpPr>
          <p:nvPr/>
        </p:nvSpPr>
        <p:spPr bwMode="auto">
          <a:xfrm>
            <a:off x="2743200" y="2667000"/>
            <a:ext cx="23336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9pPr>
          </a:lstStyle>
          <a:p>
            <a:pPr eaLnBrk="1" hangingPunct="1">
              <a:spcBef>
                <a:spcPts val="1500"/>
              </a:spcBef>
              <a:buClrTx/>
              <a:buFontTx/>
              <a:buNone/>
            </a:pPr>
            <a:r>
              <a:rPr lang="en-US" altLang="en-US" sz="2400">
                <a:solidFill>
                  <a:srgbClr val="000000"/>
                </a:solidFill>
              </a:rPr>
              <a:t>A B    =    A + B</a:t>
            </a:r>
          </a:p>
        </p:txBody>
      </p:sp>
      <p:sp>
        <p:nvSpPr>
          <p:cNvPr id="27652" name="Line 3"/>
          <p:cNvSpPr>
            <a:spLocks noChangeShapeType="1"/>
          </p:cNvSpPr>
          <p:nvPr/>
        </p:nvSpPr>
        <p:spPr bwMode="auto">
          <a:xfrm>
            <a:off x="2882900" y="2667000"/>
            <a:ext cx="393700" cy="1588"/>
          </a:xfrm>
          <a:prstGeom prst="line">
            <a:avLst/>
          </a:prstGeom>
          <a:noFill/>
          <a:ln w="381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53" name="Line 4"/>
          <p:cNvSpPr>
            <a:spLocks noChangeShapeType="1"/>
          </p:cNvSpPr>
          <p:nvPr/>
        </p:nvSpPr>
        <p:spPr bwMode="auto">
          <a:xfrm>
            <a:off x="4152900" y="2667000"/>
            <a:ext cx="228600" cy="1588"/>
          </a:xfrm>
          <a:prstGeom prst="line">
            <a:avLst/>
          </a:prstGeom>
          <a:noFill/>
          <a:ln w="381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54" name="Line 5"/>
          <p:cNvSpPr>
            <a:spLocks noChangeShapeType="1"/>
          </p:cNvSpPr>
          <p:nvPr/>
        </p:nvSpPr>
        <p:spPr bwMode="auto">
          <a:xfrm>
            <a:off x="4546600" y="2667000"/>
            <a:ext cx="228600" cy="1588"/>
          </a:xfrm>
          <a:prstGeom prst="line">
            <a:avLst/>
          </a:prstGeom>
          <a:noFill/>
          <a:ln w="381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55" name="Text Box 6"/>
          <p:cNvSpPr txBox="1">
            <a:spLocks noChangeArrowheads="1"/>
          </p:cNvSpPr>
          <p:nvPr/>
        </p:nvSpPr>
        <p:spPr bwMode="auto">
          <a:xfrm>
            <a:off x="2438400" y="3390900"/>
            <a:ext cx="49149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chemeClr val="bg1"/>
                </a:solidFill>
                <a:latin typeface="Arial" panose="020B0604020202020204" pitchFamily="34" charset="0"/>
                <a:cs typeface="Noto Sans CJK SC Regular" charset="0"/>
              </a:defRPr>
            </a:lvl9pPr>
          </a:lstStyle>
          <a:p>
            <a:pPr eaLnBrk="1" hangingPunct="1">
              <a:spcBef>
                <a:spcPts val="1125"/>
              </a:spcBef>
              <a:buClrTx/>
              <a:buFontTx/>
              <a:buNone/>
            </a:pPr>
            <a:r>
              <a:rPr lang="en-US" altLang="en-US">
                <a:solidFill>
                  <a:srgbClr val="000000"/>
                </a:solidFill>
              </a:rPr>
              <a:t>NAND                            negative OR</a:t>
            </a:r>
          </a:p>
        </p:txBody>
      </p:sp>
      <p:sp>
        <p:nvSpPr>
          <p:cNvPr id="27656" name="Line 7"/>
          <p:cNvSpPr>
            <a:spLocks noChangeShapeType="1"/>
          </p:cNvSpPr>
          <p:nvPr/>
        </p:nvSpPr>
        <p:spPr bwMode="auto">
          <a:xfrm flipV="1">
            <a:off x="3149600" y="3151188"/>
            <a:ext cx="63500" cy="314325"/>
          </a:xfrm>
          <a:prstGeom prst="line">
            <a:avLst/>
          </a:prstGeom>
          <a:noFill/>
          <a:ln w="2556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57" name="Line 8"/>
          <p:cNvSpPr>
            <a:spLocks noChangeShapeType="1"/>
          </p:cNvSpPr>
          <p:nvPr/>
        </p:nvSpPr>
        <p:spPr bwMode="auto">
          <a:xfrm flipH="1" flipV="1">
            <a:off x="4573588" y="3125788"/>
            <a:ext cx="327025" cy="339725"/>
          </a:xfrm>
          <a:prstGeom prst="line">
            <a:avLst/>
          </a:prstGeom>
          <a:noFill/>
          <a:ln w="2556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9600" y="0"/>
              <a:ext cx="9789480" cy="5218560"/>
            </p14:xfrm>
          </p:contentPart>
        </mc:Choice>
        <mc:Fallback xmlns="">
          <p:pic>
            <p:nvPicPr>
              <p:cNvPr id="2" name="Ink 1"/>
              <p:cNvPicPr/>
              <p:nvPr/>
            </p:nvPicPr>
            <p:blipFill>
              <a:blip r:embed="rId4"/>
              <a:stretch>
                <a:fillRect/>
              </a:stretch>
            </p:blipFill>
            <p:spPr>
              <a:xfrm>
                <a:off x="-48600" y="-10800"/>
                <a:ext cx="9807480" cy="5236920"/>
              </a:xfrm>
              <a:prstGeom prst="rect">
                <a:avLst/>
              </a:prstGeom>
            </p:spPr>
          </p:pic>
        </mc:Fallback>
      </mc:AlternateContent>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xfrm>
            <a:off x="457200" y="274638"/>
            <a:ext cx="8229600" cy="11430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The Universal Property of NAND Gates</a:t>
            </a:r>
          </a:p>
        </p:txBody>
      </p:sp>
      <p:sp>
        <p:nvSpPr>
          <p:cNvPr id="26626" name="Rectangle 2"/>
          <p:cNvSpPr>
            <a:spLocks noGrp="1" noChangeArrowheads="1"/>
          </p:cNvSpPr>
          <p:nvPr>
            <p:ph type="body" idx="1"/>
          </p:nvPr>
        </p:nvSpPr>
        <p:spPr>
          <a:xfrm>
            <a:off x="457200" y="1600200"/>
            <a:ext cx="8229600" cy="1219200"/>
          </a:xfrm>
        </p:spPr>
        <p:txBody>
          <a:bodyPr/>
          <a:lstStyle/>
          <a:p>
            <a:pPr marL="330200" indent="-330200" eaLnBrk="1" hangingPunct="1">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a:t>NAND Gate as an Inverter</a:t>
            </a:r>
          </a:p>
        </p:txBody>
      </p:sp>
      <p:grpSp>
        <p:nvGrpSpPr>
          <p:cNvPr id="28676" name="Group 3"/>
          <p:cNvGrpSpPr>
            <a:grpSpLocks/>
          </p:cNvGrpSpPr>
          <p:nvPr/>
        </p:nvGrpSpPr>
        <p:grpSpPr bwMode="auto">
          <a:xfrm>
            <a:off x="228600" y="228600"/>
            <a:ext cx="8597900" cy="6007100"/>
            <a:chOff x="144" y="144"/>
            <a:chExt cx="5416" cy="3784"/>
          </a:xfrm>
        </p:grpSpPr>
        <p:grpSp>
          <p:nvGrpSpPr>
            <p:cNvPr id="28679" name="Group 4"/>
            <p:cNvGrpSpPr>
              <a:grpSpLocks/>
            </p:cNvGrpSpPr>
            <p:nvPr/>
          </p:nvGrpSpPr>
          <p:grpSpPr bwMode="auto">
            <a:xfrm>
              <a:off x="192" y="192"/>
              <a:ext cx="5368" cy="3736"/>
              <a:chOff x="192" y="192"/>
              <a:chExt cx="5368" cy="3736"/>
            </a:xfrm>
          </p:grpSpPr>
          <p:sp>
            <p:nvSpPr>
              <p:cNvPr id="28681"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28682"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8680"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pic>
        <p:nvPicPr>
          <p:cNvPr id="2867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838" y="2957513"/>
            <a:ext cx="5648325" cy="942975"/>
          </a:xfrm>
          <a:prstGeom prst="rect">
            <a:avLst/>
          </a:prstGeom>
          <a:noFill/>
          <a:ln>
            <a:noFill/>
          </a:ln>
          <a:effectLst>
            <a:outerShdw dist="107933" dir="2700000" algn="ctr" rotWithShape="0">
              <a:srgbClr val="808080">
                <a:alpha val="50026"/>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Lst>
        </p:spPr>
      </p:pic>
      <p:sp>
        <p:nvSpPr>
          <p:cNvPr id="28678" name="Text Box 9"/>
          <p:cNvSpPr txBox="1">
            <a:spLocks noChangeArrowheads="1"/>
          </p:cNvSpPr>
          <p:nvPr/>
        </p:nvSpPr>
        <p:spPr bwMode="auto">
          <a:xfrm>
            <a:off x="1463675" y="4114800"/>
            <a:ext cx="6327775"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a:solidFill>
                  <a:srgbClr val="000000"/>
                </a:solidFill>
              </a:rPr>
              <a:t>An inverter can be made from a NAND gate by connecting</a:t>
            </a:r>
          </a:p>
          <a:p>
            <a:pPr eaLnBrk="1" hangingPunct="1">
              <a:buClrTx/>
              <a:buFontTx/>
              <a:buNone/>
            </a:pPr>
            <a:r>
              <a:rPr lang="en-US" altLang="en-US">
                <a:solidFill>
                  <a:srgbClr val="000000"/>
                </a:solidFill>
              </a:rPr>
              <a:t>all of the inputs together and creating, in effect, a single input</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457200" y="274638"/>
            <a:ext cx="8229600" cy="11430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The Universal Property of NAND Gates</a:t>
            </a:r>
          </a:p>
        </p:txBody>
      </p:sp>
      <p:sp>
        <p:nvSpPr>
          <p:cNvPr id="27650" name="Rectangle 2"/>
          <p:cNvSpPr>
            <a:spLocks noGrp="1" noChangeArrowheads="1"/>
          </p:cNvSpPr>
          <p:nvPr>
            <p:ph type="body" idx="1"/>
          </p:nvPr>
        </p:nvSpPr>
        <p:spPr>
          <a:xfrm>
            <a:off x="685800" y="1600200"/>
            <a:ext cx="8001000" cy="1219200"/>
          </a:xfrm>
        </p:spPr>
        <p:txBody>
          <a:bodyPr/>
          <a:lstStyle/>
          <a:p>
            <a:pPr marL="330200" indent="-330200" eaLnBrk="1" hangingPunct="1">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a:t>Two NAND Gates as an AND Gate</a:t>
            </a:r>
          </a:p>
        </p:txBody>
      </p:sp>
      <p:grpSp>
        <p:nvGrpSpPr>
          <p:cNvPr id="29700" name="Group 3"/>
          <p:cNvGrpSpPr>
            <a:grpSpLocks/>
          </p:cNvGrpSpPr>
          <p:nvPr/>
        </p:nvGrpSpPr>
        <p:grpSpPr bwMode="auto">
          <a:xfrm>
            <a:off x="228600" y="228600"/>
            <a:ext cx="8597900" cy="6007100"/>
            <a:chOff x="144" y="144"/>
            <a:chExt cx="5416" cy="3784"/>
          </a:xfrm>
        </p:grpSpPr>
        <p:grpSp>
          <p:nvGrpSpPr>
            <p:cNvPr id="29702" name="Group 4"/>
            <p:cNvGrpSpPr>
              <a:grpSpLocks/>
            </p:cNvGrpSpPr>
            <p:nvPr/>
          </p:nvGrpSpPr>
          <p:grpSpPr bwMode="auto">
            <a:xfrm>
              <a:off x="192" y="192"/>
              <a:ext cx="5368" cy="3736"/>
              <a:chOff x="192" y="192"/>
              <a:chExt cx="5368" cy="3736"/>
            </a:xfrm>
          </p:grpSpPr>
          <p:sp>
            <p:nvSpPr>
              <p:cNvPr id="29704"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29705"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9703"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pic>
        <p:nvPicPr>
          <p:cNvPr id="2970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43200"/>
            <a:ext cx="7307263" cy="895350"/>
          </a:xfrm>
          <a:prstGeom prst="rect">
            <a:avLst/>
          </a:prstGeom>
          <a:noFill/>
          <a:ln>
            <a:noFill/>
          </a:ln>
          <a:effectLst>
            <a:outerShdw dist="107933" dir="2700000" algn="ctr" rotWithShape="0">
              <a:srgbClr val="808080">
                <a:alpha val="50026"/>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xfrm>
            <a:off x="457200" y="274638"/>
            <a:ext cx="8229600" cy="11430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The Universal Property of NAND Gates</a:t>
            </a:r>
          </a:p>
        </p:txBody>
      </p:sp>
      <p:sp>
        <p:nvSpPr>
          <p:cNvPr id="28674" name="Rectangle 2"/>
          <p:cNvSpPr>
            <a:spLocks noGrp="1" noChangeArrowheads="1"/>
          </p:cNvSpPr>
          <p:nvPr>
            <p:ph type="body" idx="1"/>
          </p:nvPr>
        </p:nvSpPr>
        <p:spPr>
          <a:xfrm>
            <a:off x="685800" y="1600200"/>
            <a:ext cx="8001000" cy="1219200"/>
          </a:xfrm>
        </p:spPr>
        <p:txBody>
          <a:bodyPr/>
          <a:lstStyle/>
          <a:p>
            <a:pPr marL="330200" indent="-330200" eaLnBrk="1" hangingPunct="1">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a:t>Three NAND Gates as an OR Gate</a:t>
            </a:r>
          </a:p>
        </p:txBody>
      </p:sp>
      <p:grpSp>
        <p:nvGrpSpPr>
          <p:cNvPr id="30724" name="Group 3"/>
          <p:cNvGrpSpPr>
            <a:grpSpLocks/>
          </p:cNvGrpSpPr>
          <p:nvPr/>
        </p:nvGrpSpPr>
        <p:grpSpPr bwMode="auto">
          <a:xfrm>
            <a:off x="228600" y="228600"/>
            <a:ext cx="8597900" cy="6007100"/>
            <a:chOff x="144" y="144"/>
            <a:chExt cx="5416" cy="3784"/>
          </a:xfrm>
        </p:grpSpPr>
        <p:grpSp>
          <p:nvGrpSpPr>
            <p:cNvPr id="30727" name="Group 4"/>
            <p:cNvGrpSpPr>
              <a:grpSpLocks/>
            </p:cNvGrpSpPr>
            <p:nvPr/>
          </p:nvGrpSpPr>
          <p:grpSpPr bwMode="auto">
            <a:xfrm>
              <a:off x="192" y="192"/>
              <a:ext cx="5368" cy="3736"/>
              <a:chOff x="192" y="192"/>
              <a:chExt cx="5368" cy="3736"/>
            </a:xfrm>
          </p:grpSpPr>
          <p:sp>
            <p:nvSpPr>
              <p:cNvPr id="30729"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30730"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30728"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pic>
        <p:nvPicPr>
          <p:cNvPr id="3072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2614613"/>
            <a:ext cx="7726362" cy="1628775"/>
          </a:xfrm>
          <a:prstGeom prst="rect">
            <a:avLst/>
          </a:prstGeom>
          <a:noFill/>
          <a:ln>
            <a:noFill/>
          </a:ln>
          <a:effectLst>
            <a:outerShdw dist="107933" dir="2700000" algn="ctr" rotWithShape="0">
              <a:srgbClr val="808080">
                <a:alpha val="50026"/>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246200" y="2220840"/>
              <a:ext cx="1764360" cy="1360080"/>
            </p14:xfrm>
          </p:contentPart>
        </mc:Choice>
        <mc:Fallback xmlns="">
          <p:pic>
            <p:nvPicPr>
              <p:cNvPr id="2" name="Ink 1"/>
              <p:cNvPicPr/>
              <p:nvPr/>
            </p:nvPicPr>
            <p:blipFill>
              <a:blip r:embed="rId5"/>
              <a:stretch>
                <a:fillRect/>
              </a:stretch>
            </p:blipFill>
            <p:spPr>
              <a:xfrm>
                <a:off x="4240800" y="2217240"/>
                <a:ext cx="1775880" cy="1366560"/>
              </a:xfrm>
              <a:prstGeom prst="rect">
                <a:avLst/>
              </a:prstGeom>
            </p:spPr>
          </p:pic>
        </mc:Fallback>
      </mc:AlternateContent>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381000" y="533400"/>
            <a:ext cx="8229600" cy="563563"/>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Basic Combinational Logic Circuits </a:t>
            </a:r>
          </a:p>
        </p:txBody>
      </p:sp>
      <p:sp>
        <p:nvSpPr>
          <p:cNvPr id="5122" name="Rectangle 2"/>
          <p:cNvSpPr>
            <a:spLocks noGrp="1" noChangeArrowheads="1"/>
          </p:cNvSpPr>
          <p:nvPr>
            <p:ph type="body" idx="1"/>
          </p:nvPr>
        </p:nvSpPr>
        <p:spPr>
          <a:xfrm>
            <a:off x="1219200" y="1600200"/>
            <a:ext cx="7467600" cy="4525963"/>
          </a:xfrm>
        </p:spPr>
        <p:txBody>
          <a:bodyPr/>
          <a:lstStyle/>
          <a:p>
            <a:pPr marL="330200" indent="-330200" eaLnBrk="1" hangingPunct="1">
              <a:spcBef>
                <a:spcPts val="600"/>
              </a:spcBef>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sz="2400" b="1"/>
              <a:t>AND-OR Logic</a:t>
            </a:r>
          </a:p>
          <a:p>
            <a:pPr marL="330200" indent="-330200" eaLnBrk="1" hangingPunct="1">
              <a:spcBef>
                <a:spcPts val="600"/>
              </a:spcBef>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sz="2400" b="1"/>
              <a:t>AND-OR-Invert Logic</a:t>
            </a:r>
          </a:p>
          <a:p>
            <a:pPr marL="330200" indent="-330200" eaLnBrk="1" hangingPunct="1">
              <a:spcBef>
                <a:spcPts val="600"/>
              </a:spcBef>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sz="2400" b="1"/>
              <a:t>Exclusive-OR Logic</a:t>
            </a:r>
          </a:p>
          <a:p>
            <a:pPr marL="341313" indent="-330200" eaLnBrk="1" hangingPunct="1">
              <a:spcBef>
                <a:spcPts val="600"/>
              </a:spcBef>
              <a:buClrTx/>
              <a:buFontTx/>
              <a:buNone/>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endParaRPr lang="en-US" sz="2400" b="1"/>
          </a:p>
        </p:txBody>
      </p:sp>
      <p:grpSp>
        <p:nvGrpSpPr>
          <p:cNvPr id="4100" name="Group 3"/>
          <p:cNvGrpSpPr>
            <a:grpSpLocks/>
          </p:cNvGrpSpPr>
          <p:nvPr/>
        </p:nvGrpSpPr>
        <p:grpSpPr bwMode="auto">
          <a:xfrm>
            <a:off x="228600" y="228600"/>
            <a:ext cx="8597900" cy="6007100"/>
            <a:chOff x="144" y="144"/>
            <a:chExt cx="5416" cy="3784"/>
          </a:xfrm>
        </p:grpSpPr>
        <p:grpSp>
          <p:nvGrpSpPr>
            <p:cNvPr id="4101" name="Group 4"/>
            <p:cNvGrpSpPr>
              <a:grpSpLocks/>
            </p:cNvGrpSpPr>
            <p:nvPr/>
          </p:nvGrpSpPr>
          <p:grpSpPr bwMode="auto">
            <a:xfrm>
              <a:off x="192" y="192"/>
              <a:ext cx="5368" cy="3736"/>
              <a:chOff x="192" y="192"/>
              <a:chExt cx="5368" cy="3736"/>
            </a:xfrm>
          </p:grpSpPr>
          <p:sp>
            <p:nvSpPr>
              <p:cNvPr id="4103"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4104"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4102"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5122">
                                            <p:txEl>
                                              <p:pRg st="0" end="0"/>
                                            </p:txEl>
                                          </p:spTgt>
                                        </p:tgtEl>
                                        <p:attrNameLst>
                                          <p:attrName>style.visibility</p:attrName>
                                        </p:attrNameLst>
                                      </p:cBhvr>
                                      <p:to>
                                        <p:strVal val="visible"/>
                                      </p:to>
                                    </p:set>
                                    <p:animEffect transition="in" filter="dissolve">
                                      <p:cBhvr additive="repl">
                                        <p:cTn id="7" dur="500"/>
                                        <p:tgtEl>
                                          <p:spTgt spid="5122">
                                            <p:txEl>
                                              <p:pRg st="0" end="0"/>
                                            </p:txEl>
                                          </p:spTgt>
                                        </p:tgtEl>
                                      </p:cBhvr>
                                    </p:animEffect>
                                  </p:childTnLst>
                                </p:cTn>
                              </p:par>
                            </p:childTnLst>
                          </p:cTn>
                        </p:par>
                        <p:par>
                          <p:cTn id="8" fill="hold" nodeType="afterGroup">
                            <p:stCondLst>
                              <p:cond delay="500"/>
                            </p:stCondLst>
                            <p:childTnLst>
                              <p:par>
                                <p:cTn id="9" presetID="9" presetClass="entr" fill="hold" nodeType="afterEffect">
                                  <p:stCondLst>
                                    <p:cond delay="0"/>
                                  </p:stCondLst>
                                  <p:childTnLst>
                                    <p:set>
                                      <p:cBhvr additive="repl">
                                        <p:cTn id="10" dur="1" fill="hold">
                                          <p:stCondLst>
                                            <p:cond delay="0"/>
                                          </p:stCondLst>
                                        </p:cTn>
                                        <p:tgtEl>
                                          <p:spTgt spid="5122">
                                            <p:txEl>
                                              <p:pRg st="1" end="1"/>
                                            </p:txEl>
                                          </p:spTgt>
                                        </p:tgtEl>
                                        <p:attrNameLst>
                                          <p:attrName>style.visibility</p:attrName>
                                        </p:attrNameLst>
                                      </p:cBhvr>
                                      <p:to>
                                        <p:strVal val="visible"/>
                                      </p:to>
                                    </p:set>
                                    <p:animEffect transition="in" filter="dissolve">
                                      <p:cBhvr additive="repl">
                                        <p:cTn id="11" dur="500"/>
                                        <p:tgtEl>
                                          <p:spTgt spid="5122">
                                            <p:txEl>
                                              <p:pRg st="1" end="1"/>
                                            </p:txEl>
                                          </p:spTgt>
                                        </p:tgtEl>
                                      </p:cBhvr>
                                    </p:animEffect>
                                  </p:childTnLst>
                                </p:cTn>
                              </p:par>
                            </p:childTnLst>
                          </p:cTn>
                        </p:par>
                        <p:par>
                          <p:cTn id="12" fill="hold" nodeType="afterGroup">
                            <p:stCondLst>
                              <p:cond delay="1000"/>
                            </p:stCondLst>
                            <p:childTnLst>
                              <p:par>
                                <p:cTn id="13" presetID="9" presetClass="entr" fill="hold" nodeType="afterEffect">
                                  <p:stCondLst>
                                    <p:cond delay="0"/>
                                  </p:stCondLst>
                                  <p:childTnLst>
                                    <p:set>
                                      <p:cBhvr additive="repl">
                                        <p:cTn id="14" dur="1" fill="hold">
                                          <p:stCondLst>
                                            <p:cond delay="0"/>
                                          </p:stCondLst>
                                        </p:cTn>
                                        <p:tgtEl>
                                          <p:spTgt spid="5122">
                                            <p:txEl>
                                              <p:pRg st="2" end="2"/>
                                            </p:txEl>
                                          </p:spTgt>
                                        </p:tgtEl>
                                        <p:attrNameLst>
                                          <p:attrName>style.visibility</p:attrName>
                                        </p:attrNameLst>
                                      </p:cBhvr>
                                      <p:to>
                                        <p:strVal val="visible"/>
                                      </p:to>
                                    </p:set>
                                    <p:animEffect transition="in" filter="dissolve">
                                      <p:cBhvr additive="repl">
                                        <p:cTn id="15" dur="500"/>
                                        <p:tgtEl>
                                          <p:spTgt spid="51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xfrm>
            <a:off x="457200" y="274638"/>
            <a:ext cx="8229600" cy="11430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The Universal Property of NAND Gates</a:t>
            </a:r>
          </a:p>
        </p:txBody>
      </p:sp>
      <p:sp>
        <p:nvSpPr>
          <p:cNvPr id="29698" name="Rectangle 2"/>
          <p:cNvSpPr>
            <a:spLocks noGrp="1" noChangeArrowheads="1"/>
          </p:cNvSpPr>
          <p:nvPr>
            <p:ph type="body" idx="1"/>
          </p:nvPr>
        </p:nvSpPr>
        <p:spPr>
          <a:xfrm>
            <a:off x="685800" y="1600200"/>
            <a:ext cx="8001000" cy="1219200"/>
          </a:xfrm>
        </p:spPr>
        <p:txBody>
          <a:bodyPr/>
          <a:lstStyle/>
          <a:p>
            <a:pPr marL="330200" indent="-330200" eaLnBrk="1" hangingPunct="1">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a:t>Four NAND Gates as OR Gate</a:t>
            </a:r>
          </a:p>
        </p:txBody>
      </p:sp>
      <p:grpSp>
        <p:nvGrpSpPr>
          <p:cNvPr id="31748" name="Group 3"/>
          <p:cNvGrpSpPr>
            <a:grpSpLocks/>
          </p:cNvGrpSpPr>
          <p:nvPr/>
        </p:nvGrpSpPr>
        <p:grpSpPr bwMode="auto">
          <a:xfrm>
            <a:off x="228600" y="228600"/>
            <a:ext cx="8597900" cy="6007100"/>
            <a:chOff x="144" y="144"/>
            <a:chExt cx="5416" cy="3784"/>
          </a:xfrm>
        </p:grpSpPr>
        <p:grpSp>
          <p:nvGrpSpPr>
            <p:cNvPr id="31751" name="Group 4"/>
            <p:cNvGrpSpPr>
              <a:grpSpLocks/>
            </p:cNvGrpSpPr>
            <p:nvPr/>
          </p:nvGrpSpPr>
          <p:grpSpPr bwMode="auto">
            <a:xfrm>
              <a:off x="192" y="192"/>
              <a:ext cx="5368" cy="3736"/>
              <a:chOff x="192" y="192"/>
              <a:chExt cx="5368" cy="3736"/>
            </a:xfrm>
          </p:grpSpPr>
          <p:sp>
            <p:nvSpPr>
              <p:cNvPr id="31753"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31754"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31752"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pic>
        <p:nvPicPr>
          <p:cNvPr id="3174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667000"/>
            <a:ext cx="8153400" cy="1520825"/>
          </a:xfrm>
          <a:prstGeom prst="rect">
            <a:avLst/>
          </a:prstGeom>
          <a:noFill/>
          <a:ln>
            <a:noFill/>
          </a:ln>
          <a:effectLst>
            <a:outerShdw dist="107933" dir="2700000" algn="ctr" rotWithShape="0">
              <a:srgbClr val="808080">
                <a:alpha val="50026"/>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710960" y="1505880"/>
              <a:ext cx="1470960" cy="654480"/>
            </p14:xfrm>
          </p:contentPart>
        </mc:Choice>
        <mc:Fallback xmlns="">
          <p:pic>
            <p:nvPicPr>
              <p:cNvPr id="2" name="Ink 1"/>
              <p:cNvPicPr/>
              <p:nvPr/>
            </p:nvPicPr>
            <p:blipFill>
              <a:blip r:embed="rId5"/>
              <a:stretch>
                <a:fillRect/>
              </a:stretch>
            </p:blipFill>
            <p:spPr>
              <a:xfrm>
                <a:off x="4708080" y="1498680"/>
                <a:ext cx="1478160" cy="670680"/>
              </a:xfrm>
              <a:prstGeom prst="rect">
                <a:avLst/>
              </a:prstGeom>
            </p:spPr>
          </p:pic>
        </mc:Fallback>
      </mc:AlternateContent>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xfrm>
            <a:off x="457200" y="274638"/>
            <a:ext cx="8229600" cy="11430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The Universal Property of NOR Gates</a:t>
            </a:r>
          </a:p>
        </p:txBody>
      </p:sp>
      <p:sp>
        <p:nvSpPr>
          <p:cNvPr id="30722" name="Rectangle 2"/>
          <p:cNvSpPr>
            <a:spLocks noGrp="1" noChangeArrowheads="1"/>
          </p:cNvSpPr>
          <p:nvPr>
            <p:ph type="body" idx="1"/>
          </p:nvPr>
        </p:nvSpPr>
        <p:spPr>
          <a:xfrm>
            <a:off x="685800" y="2057400"/>
            <a:ext cx="8001000" cy="1219200"/>
          </a:xfrm>
        </p:spPr>
        <p:txBody>
          <a:bodyPr/>
          <a:lstStyle/>
          <a:p>
            <a:pPr marL="330200" indent="-330200" eaLnBrk="1" hangingPunct="1">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a:t>NOR Gate as an Inverter</a:t>
            </a:r>
          </a:p>
        </p:txBody>
      </p:sp>
      <p:grpSp>
        <p:nvGrpSpPr>
          <p:cNvPr id="32772" name="Group 3"/>
          <p:cNvGrpSpPr>
            <a:grpSpLocks/>
          </p:cNvGrpSpPr>
          <p:nvPr/>
        </p:nvGrpSpPr>
        <p:grpSpPr bwMode="auto">
          <a:xfrm>
            <a:off x="228600" y="228600"/>
            <a:ext cx="8597900" cy="6007100"/>
            <a:chOff x="144" y="144"/>
            <a:chExt cx="5416" cy="3784"/>
          </a:xfrm>
        </p:grpSpPr>
        <p:grpSp>
          <p:nvGrpSpPr>
            <p:cNvPr id="32775" name="Group 4"/>
            <p:cNvGrpSpPr>
              <a:grpSpLocks/>
            </p:cNvGrpSpPr>
            <p:nvPr/>
          </p:nvGrpSpPr>
          <p:grpSpPr bwMode="auto">
            <a:xfrm>
              <a:off x="192" y="192"/>
              <a:ext cx="5368" cy="3736"/>
              <a:chOff x="192" y="192"/>
              <a:chExt cx="5368" cy="3736"/>
            </a:xfrm>
          </p:grpSpPr>
          <p:sp>
            <p:nvSpPr>
              <p:cNvPr id="32777"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32778"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32776"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pic>
        <p:nvPicPr>
          <p:cNvPr id="3277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3" y="2990850"/>
            <a:ext cx="5400675" cy="876300"/>
          </a:xfrm>
          <a:prstGeom prst="rect">
            <a:avLst/>
          </a:prstGeom>
          <a:noFill/>
          <a:ln>
            <a:noFill/>
          </a:ln>
          <a:effectLst>
            <a:outerShdw dist="107933" dir="2700000" algn="ctr" rotWithShape="0">
              <a:srgbClr val="808080">
                <a:alpha val="50026"/>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662040" y="2492640"/>
              <a:ext cx="6066360" cy="1855800"/>
            </p14:xfrm>
          </p:contentPart>
        </mc:Choice>
        <mc:Fallback xmlns="">
          <p:pic>
            <p:nvPicPr>
              <p:cNvPr id="2" name="Ink 1"/>
              <p:cNvPicPr/>
              <p:nvPr/>
            </p:nvPicPr>
            <p:blipFill>
              <a:blip r:embed="rId5"/>
              <a:stretch>
                <a:fillRect/>
              </a:stretch>
            </p:blipFill>
            <p:spPr>
              <a:xfrm>
                <a:off x="651240" y="2488680"/>
                <a:ext cx="6080760" cy="1870200"/>
              </a:xfrm>
              <a:prstGeom prst="rect">
                <a:avLst/>
              </a:prstGeom>
            </p:spPr>
          </p:pic>
        </mc:Fallback>
      </mc:AlternateContent>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xfrm>
            <a:off x="457200" y="274638"/>
            <a:ext cx="8229600" cy="11430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The Universal Property of NOR Gates</a:t>
            </a:r>
          </a:p>
        </p:txBody>
      </p:sp>
      <p:sp>
        <p:nvSpPr>
          <p:cNvPr id="31746" name="Rectangle 2"/>
          <p:cNvSpPr>
            <a:spLocks noGrp="1" noChangeArrowheads="1"/>
          </p:cNvSpPr>
          <p:nvPr>
            <p:ph type="body" idx="1"/>
          </p:nvPr>
        </p:nvSpPr>
        <p:spPr>
          <a:xfrm>
            <a:off x="685800" y="1981200"/>
            <a:ext cx="8001000" cy="1219200"/>
          </a:xfrm>
        </p:spPr>
        <p:txBody>
          <a:bodyPr/>
          <a:lstStyle/>
          <a:p>
            <a:pPr marL="330200" indent="-330200" eaLnBrk="1" hangingPunct="1">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a:t>Two NOR Gates as an OR Gate</a:t>
            </a:r>
          </a:p>
        </p:txBody>
      </p:sp>
      <p:grpSp>
        <p:nvGrpSpPr>
          <p:cNvPr id="33796" name="Group 3"/>
          <p:cNvGrpSpPr>
            <a:grpSpLocks/>
          </p:cNvGrpSpPr>
          <p:nvPr/>
        </p:nvGrpSpPr>
        <p:grpSpPr bwMode="auto">
          <a:xfrm>
            <a:off x="228600" y="228600"/>
            <a:ext cx="8597900" cy="6007100"/>
            <a:chOff x="144" y="144"/>
            <a:chExt cx="5416" cy="3784"/>
          </a:xfrm>
        </p:grpSpPr>
        <p:grpSp>
          <p:nvGrpSpPr>
            <p:cNvPr id="33799" name="Group 4"/>
            <p:cNvGrpSpPr>
              <a:grpSpLocks/>
            </p:cNvGrpSpPr>
            <p:nvPr/>
          </p:nvGrpSpPr>
          <p:grpSpPr bwMode="auto">
            <a:xfrm>
              <a:off x="192" y="192"/>
              <a:ext cx="5368" cy="3736"/>
              <a:chOff x="192" y="192"/>
              <a:chExt cx="5368" cy="3736"/>
            </a:xfrm>
          </p:grpSpPr>
          <p:sp>
            <p:nvSpPr>
              <p:cNvPr id="33801"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33802"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33800"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pic>
        <p:nvPicPr>
          <p:cNvPr id="3379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895600"/>
            <a:ext cx="7288213" cy="866775"/>
          </a:xfrm>
          <a:prstGeom prst="rect">
            <a:avLst/>
          </a:prstGeom>
          <a:noFill/>
          <a:ln>
            <a:noFill/>
          </a:ln>
          <a:effectLst>
            <a:outerShdw dist="107933" dir="2700000" algn="ctr" rotWithShape="0">
              <a:srgbClr val="808080">
                <a:alpha val="50026"/>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882600" y="2281680"/>
              <a:ext cx="1389240" cy="1216080"/>
            </p14:xfrm>
          </p:contentPart>
        </mc:Choice>
        <mc:Fallback xmlns="">
          <p:pic>
            <p:nvPicPr>
              <p:cNvPr id="2" name="Ink 1"/>
              <p:cNvPicPr/>
              <p:nvPr/>
            </p:nvPicPr>
            <p:blipFill>
              <a:blip r:embed="rId5"/>
              <a:stretch>
                <a:fillRect/>
              </a:stretch>
            </p:blipFill>
            <p:spPr>
              <a:xfrm>
                <a:off x="3875760" y="2274480"/>
                <a:ext cx="1403280" cy="1227960"/>
              </a:xfrm>
              <a:prstGeom prst="rect">
                <a:avLst/>
              </a:prstGeom>
            </p:spPr>
          </p:pic>
        </mc:Fallback>
      </mc:AlternateContent>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457200" y="274638"/>
            <a:ext cx="8229600" cy="11430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The Universal Property of NOR Gates</a:t>
            </a:r>
          </a:p>
        </p:txBody>
      </p:sp>
      <p:sp>
        <p:nvSpPr>
          <p:cNvPr id="32770" name="Rectangle 2"/>
          <p:cNvSpPr>
            <a:spLocks noGrp="1" noChangeArrowheads="1"/>
          </p:cNvSpPr>
          <p:nvPr>
            <p:ph type="body" idx="1"/>
          </p:nvPr>
        </p:nvSpPr>
        <p:spPr>
          <a:xfrm>
            <a:off x="609600" y="1905000"/>
            <a:ext cx="8001000" cy="1219200"/>
          </a:xfrm>
        </p:spPr>
        <p:txBody>
          <a:bodyPr/>
          <a:lstStyle/>
          <a:p>
            <a:pPr marL="330200" indent="-330200" eaLnBrk="1" hangingPunct="1">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a:t>Three NOR Gates as an AND Gate</a:t>
            </a:r>
          </a:p>
        </p:txBody>
      </p:sp>
      <p:grpSp>
        <p:nvGrpSpPr>
          <p:cNvPr id="34820" name="Group 3"/>
          <p:cNvGrpSpPr>
            <a:grpSpLocks/>
          </p:cNvGrpSpPr>
          <p:nvPr/>
        </p:nvGrpSpPr>
        <p:grpSpPr bwMode="auto">
          <a:xfrm>
            <a:off x="228600" y="228600"/>
            <a:ext cx="8597900" cy="6007100"/>
            <a:chOff x="144" y="144"/>
            <a:chExt cx="5416" cy="3784"/>
          </a:xfrm>
        </p:grpSpPr>
        <p:grpSp>
          <p:nvGrpSpPr>
            <p:cNvPr id="34823" name="Group 4"/>
            <p:cNvGrpSpPr>
              <a:grpSpLocks/>
            </p:cNvGrpSpPr>
            <p:nvPr/>
          </p:nvGrpSpPr>
          <p:grpSpPr bwMode="auto">
            <a:xfrm>
              <a:off x="192" y="192"/>
              <a:ext cx="5368" cy="3736"/>
              <a:chOff x="192" y="192"/>
              <a:chExt cx="5368" cy="3736"/>
            </a:xfrm>
          </p:grpSpPr>
          <p:sp>
            <p:nvSpPr>
              <p:cNvPr id="34825"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34826"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34824"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pic>
        <p:nvPicPr>
          <p:cNvPr id="3482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88" y="2600325"/>
            <a:ext cx="7466012" cy="1657350"/>
          </a:xfrm>
          <a:prstGeom prst="rect">
            <a:avLst/>
          </a:prstGeom>
          <a:noFill/>
          <a:ln>
            <a:noFill/>
          </a:ln>
          <a:effectLst>
            <a:outerShdw dist="107933" dir="2700000" algn="ctr" rotWithShape="0">
              <a:srgbClr val="808080">
                <a:alpha val="50026"/>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370400" y="2182680"/>
              <a:ext cx="3322080" cy="1519200"/>
            </p14:xfrm>
          </p:contentPart>
        </mc:Choice>
        <mc:Fallback xmlns="">
          <p:pic>
            <p:nvPicPr>
              <p:cNvPr id="2" name="Ink 1"/>
              <p:cNvPicPr/>
              <p:nvPr/>
            </p:nvPicPr>
            <p:blipFill>
              <a:blip r:embed="rId5"/>
              <a:stretch>
                <a:fillRect/>
              </a:stretch>
            </p:blipFill>
            <p:spPr>
              <a:xfrm>
                <a:off x="4365720" y="2176200"/>
                <a:ext cx="3335400" cy="1532160"/>
              </a:xfrm>
              <a:prstGeom prst="rect">
                <a:avLst/>
              </a:prstGeom>
            </p:spPr>
          </p:pic>
        </mc:Fallback>
      </mc:AlternateContent>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xfrm>
            <a:off x="457200" y="274638"/>
            <a:ext cx="8229600" cy="11430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The Universal Property of NOR Gates</a:t>
            </a:r>
          </a:p>
        </p:txBody>
      </p:sp>
      <p:sp>
        <p:nvSpPr>
          <p:cNvPr id="33794" name="Rectangle 2"/>
          <p:cNvSpPr>
            <a:spLocks noGrp="1" noChangeArrowheads="1"/>
          </p:cNvSpPr>
          <p:nvPr>
            <p:ph type="body" idx="1"/>
          </p:nvPr>
        </p:nvSpPr>
        <p:spPr>
          <a:xfrm>
            <a:off x="685800" y="1905000"/>
            <a:ext cx="8001000" cy="1219200"/>
          </a:xfrm>
        </p:spPr>
        <p:txBody>
          <a:bodyPr/>
          <a:lstStyle/>
          <a:p>
            <a:pPr marL="330200" indent="-330200" eaLnBrk="1" hangingPunct="1">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a:t>Four NOR Gates as an AND Gate</a:t>
            </a:r>
          </a:p>
          <a:p>
            <a:pPr marL="341313" indent="-330200" eaLnBrk="1" hangingPunct="1">
              <a:buClrTx/>
              <a:buFontTx/>
              <a:buNone/>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endParaRPr lang="en-US"/>
          </a:p>
        </p:txBody>
      </p:sp>
      <p:grpSp>
        <p:nvGrpSpPr>
          <p:cNvPr id="35844" name="Group 3"/>
          <p:cNvGrpSpPr>
            <a:grpSpLocks/>
          </p:cNvGrpSpPr>
          <p:nvPr/>
        </p:nvGrpSpPr>
        <p:grpSpPr bwMode="auto">
          <a:xfrm>
            <a:off x="228600" y="228600"/>
            <a:ext cx="8597900" cy="6007100"/>
            <a:chOff x="144" y="144"/>
            <a:chExt cx="5416" cy="3784"/>
          </a:xfrm>
        </p:grpSpPr>
        <p:grpSp>
          <p:nvGrpSpPr>
            <p:cNvPr id="35847" name="Group 4"/>
            <p:cNvGrpSpPr>
              <a:grpSpLocks/>
            </p:cNvGrpSpPr>
            <p:nvPr/>
          </p:nvGrpSpPr>
          <p:grpSpPr bwMode="auto">
            <a:xfrm>
              <a:off x="192" y="192"/>
              <a:ext cx="5368" cy="3736"/>
              <a:chOff x="192" y="192"/>
              <a:chExt cx="5368" cy="3736"/>
            </a:xfrm>
          </p:grpSpPr>
          <p:sp>
            <p:nvSpPr>
              <p:cNvPr id="35849"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35850"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35848"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pic>
        <p:nvPicPr>
          <p:cNvPr id="3584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8208963" cy="1628775"/>
          </a:xfrm>
          <a:prstGeom prst="rect">
            <a:avLst/>
          </a:prstGeom>
          <a:noFill/>
          <a:ln>
            <a:noFill/>
          </a:ln>
          <a:effectLst>
            <a:outerShdw dist="107933" dir="2700000" algn="ctr" rotWithShape="0">
              <a:srgbClr val="808080">
                <a:alpha val="50026"/>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31040" y="1120680"/>
              <a:ext cx="8902440" cy="3565440"/>
            </p14:xfrm>
          </p:contentPart>
        </mc:Choice>
        <mc:Fallback xmlns="">
          <p:pic>
            <p:nvPicPr>
              <p:cNvPr id="2" name="Ink 1"/>
              <p:cNvPicPr/>
              <p:nvPr/>
            </p:nvPicPr>
            <p:blipFill>
              <a:blip r:embed="rId5"/>
              <a:stretch>
                <a:fillRect/>
              </a:stretch>
            </p:blipFill>
            <p:spPr>
              <a:xfrm>
                <a:off x="-140400" y="1116360"/>
                <a:ext cx="8915040" cy="3582360"/>
              </a:xfrm>
              <a:prstGeom prst="rect">
                <a:avLst/>
              </a:prstGeom>
            </p:spPr>
          </p:pic>
        </mc:Fallback>
      </mc:AlternateContent>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pic>
        <p:nvPicPr>
          <p:cNvPr id="368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063" y="1674813"/>
            <a:ext cx="4870450" cy="19827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36440" y="271800"/>
              <a:ext cx="7731720" cy="4815360"/>
            </p14:xfrm>
          </p:contentPart>
        </mc:Choice>
        <mc:Fallback xmlns="">
          <p:pic>
            <p:nvPicPr>
              <p:cNvPr id="2" name="Ink 1"/>
              <p:cNvPicPr/>
              <p:nvPr/>
            </p:nvPicPr>
            <p:blipFill>
              <a:blip r:embed="rId5"/>
              <a:stretch>
                <a:fillRect/>
              </a:stretch>
            </p:blipFill>
            <p:spPr>
              <a:xfrm>
                <a:off x="127440" y="266760"/>
                <a:ext cx="7750440" cy="4825440"/>
              </a:xfrm>
              <a:prstGeom prst="rect">
                <a:avLst/>
              </a:prstGeom>
            </p:spPr>
          </p:pic>
        </mc:Fallback>
      </mc:AlternateContent>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xfrm>
            <a:off x="152400" y="228600"/>
            <a:ext cx="8763000" cy="457200"/>
          </a:xfrm>
        </p:spPr>
        <p:txBody>
          <a:bodyPr/>
          <a:lstStyle/>
          <a:p>
            <a:pPr algn="l"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700" b="0"/>
              <a:t>Figure 5–19</a:t>
            </a:r>
            <a:r>
              <a:rPr lang="en-US" sz="700"/>
              <a:t>      Development of the AND-OR equivalent of the circuit in Figure 5–18. </a:t>
            </a:r>
          </a:p>
        </p:txBody>
      </p:sp>
      <p:sp>
        <p:nvSpPr>
          <p:cNvPr id="35842"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500">
                <a:solidFill>
                  <a:srgbClr val="345A35"/>
                </a:solidFill>
                <a:effectLst>
                  <a:outerShdw blurRad="38100" dist="38100" dir="2700000" algn="tl">
                    <a:srgbClr val="C0C0C0"/>
                  </a:outerShdw>
                </a:effectLst>
                <a:latin typeface="Arial" charset="0"/>
              </a:rPr>
              <a:t>Thomas L. Floyd</a:t>
            </a:r>
            <a:br>
              <a:rPr lang="en-US" sz="500">
                <a:solidFill>
                  <a:srgbClr val="345A35"/>
                </a:solidFill>
                <a:effectLst>
                  <a:outerShdw blurRad="38100" dist="38100" dir="2700000" algn="tl">
                    <a:srgbClr val="C0C0C0"/>
                  </a:outerShdw>
                </a:effectLst>
                <a:latin typeface="Arial" charset="0"/>
              </a:rPr>
            </a:br>
            <a:r>
              <a:rPr lang="en-US" sz="500" b="1" i="1">
                <a:solidFill>
                  <a:srgbClr val="345A35"/>
                </a:solidFill>
                <a:effectLst>
                  <a:outerShdw blurRad="38100" dist="38100" dir="2700000" algn="tl">
                    <a:srgbClr val="C0C0C0"/>
                  </a:outerShdw>
                </a:effectLst>
                <a:latin typeface="Arial" charset="0"/>
              </a:rPr>
              <a:t>Digital Fundamentals, 9e</a:t>
            </a:r>
          </a:p>
        </p:txBody>
      </p:sp>
      <p:sp>
        <p:nvSpPr>
          <p:cNvPr id="35843"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400" b="1">
                <a:solidFill>
                  <a:srgbClr val="345A35"/>
                </a:solidFill>
                <a:effectLst>
                  <a:outerShdw blurRad="38100" dist="38100" dir="2700000" algn="tl">
                    <a:srgbClr val="C0C0C0"/>
                  </a:outerShdw>
                </a:effectLst>
                <a:latin typeface="Arial" charset="0"/>
              </a:rPr>
              <a:t>Copyright ©2006 by Pearson Education, Inc.</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Upper Saddle River, New Jersey 07458</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All rights reserved.</a:t>
            </a:r>
          </a:p>
        </p:txBody>
      </p:sp>
      <p:pic>
        <p:nvPicPr>
          <p:cNvPr id="3789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914400"/>
            <a:ext cx="7088187"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xfrm>
            <a:off x="152400" y="228600"/>
            <a:ext cx="8763000" cy="457200"/>
          </a:xfrm>
        </p:spPr>
        <p:txBody>
          <a:bodyPr/>
          <a:lstStyle/>
          <a:p>
            <a:pPr algn="l"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700" b="0"/>
              <a:t>Figure 5–20</a:t>
            </a:r>
            <a:r>
              <a:rPr lang="en-US" sz="700"/>
              <a:t>      Illustration of the use of the appropriate dual symbols in a NAND logic diagram. </a:t>
            </a:r>
          </a:p>
        </p:txBody>
      </p:sp>
      <p:sp>
        <p:nvSpPr>
          <p:cNvPr id="36866"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500">
                <a:solidFill>
                  <a:srgbClr val="345A35"/>
                </a:solidFill>
                <a:effectLst>
                  <a:outerShdw blurRad="38100" dist="38100" dir="2700000" algn="tl">
                    <a:srgbClr val="C0C0C0"/>
                  </a:outerShdw>
                </a:effectLst>
                <a:latin typeface="Arial" charset="0"/>
              </a:rPr>
              <a:t>Thomas L. Floyd</a:t>
            </a:r>
            <a:br>
              <a:rPr lang="en-US" sz="500">
                <a:solidFill>
                  <a:srgbClr val="345A35"/>
                </a:solidFill>
                <a:effectLst>
                  <a:outerShdw blurRad="38100" dist="38100" dir="2700000" algn="tl">
                    <a:srgbClr val="C0C0C0"/>
                  </a:outerShdw>
                </a:effectLst>
                <a:latin typeface="Arial" charset="0"/>
              </a:rPr>
            </a:br>
            <a:r>
              <a:rPr lang="en-US" sz="500" b="1" i="1">
                <a:solidFill>
                  <a:srgbClr val="345A35"/>
                </a:solidFill>
                <a:effectLst>
                  <a:outerShdw blurRad="38100" dist="38100" dir="2700000" algn="tl">
                    <a:srgbClr val="C0C0C0"/>
                  </a:outerShdw>
                </a:effectLst>
                <a:latin typeface="Arial" charset="0"/>
              </a:rPr>
              <a:t>Digital Fundamentals, 9e</a:t>
            </a:r>
          </a:p>
        </p:txBody>
      </p:sp>
      <p:sp>
        <p:nvSpPr>
          <p:cNvPr id="36867"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400" b="1">
                <a:solidFill>
                  <a:srgbClr val="345A35"/>
                </a:solidFill>
                <a:effectLst>
                  <a:outerShdw blurRad="38100" dist="38100" dir="2700000" algn="tl">
                    <a:srgbClr val="C0C0C0"/>
                  </a:outerShdw>
                </a:effectLst>
                <a:latin typeface="Arial" charset="0"/>
              </a:rPr>
              <a:t>Copyright ©2006 by Pearson Education, Inc.</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Upper Saddle River, New Jersey 07458</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All rights reserved.</a:t>
            </a:r>
          </a:p>
        </p:txBody>
      </p:sp>
      <p:pic>
        <p:nvPicPr>
          <p:cNvPr id="389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925" y="914400"/>
            <a:ext cx="6203950"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xfrm>
            <a:off x="152400" y="228600"/>
            <a:ext cx="8763000" cy="457200"/>
          </a:xfrm>
        </p:spPr>
        <p:txBody>
          <a:bodyPr/>
          <a:lstStyle/>
          <a:p>
            <a:pPr algn="l"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700" b="0"/>
              <a:t>Figure 5–21 </a:t>
            </a:r>
          </a:p>
        </p:txBody>
      </p:sp>
      <p:sp>
        <p:nvSpPr>
          <p:cNvPr id="37890"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500">
                <a:solidFill>
                  <a:srgbClr val="345A35"/>
                </a:solidFill>
                <a:effectLst>
                  <a:outerShdw blurRad="38100" dist="38100" dir="2700000" algn="tl">
                    <a:srgbClr val="C0C0C0"/>
                  </a:outerShdw>
                </a:effectLst>
                <a:latin typeface="Arial" charset="0"/>
              </a:rPr>
              <a:t>Thomas L. Floyd</a:t>
            </a:r>
            <a:br>
              <a:rPr lang="en-US" sz="500">
                <a:solidFill>
                  <a:srgbClr val="345A35"/>
                </a:solidFill>
                <a:effectLst>
                  <a:outerShdw blurRad="38100" dist="38100" dir="2700000" algn="tl">
                    <a:srgbClr val="C0C0C0"/>
                  </a:outerShdw>
                </a:effectLst>
                <a:latin typeface="Arial" charset="0"/>
              </a:rPr>
            </a:br>
            <a:r>
              <a:rPr lang="en-US" sz="500" b="1" i="1">
                <a:solidFill>
                  <a:srgbClr val="345A35"/>
                </a:solidFill>
                <a:effectLst>
                  <a:outerShdw blurRad="38100" dist="38100" dir="2700000" algn="tl">
                    <a:srgbClr val="C0C0C0"/>
                  </a:outerShdw>
                </a:effectLst>
                <a:latin typeface="Arial" charset="0"/>
              </a:rPr>
              <a:t>Digital Fundamentals, 9e</a:t>
            </a:r>
          </a:p>
        </p:txBody>
      </p:sp>
      <p:sp>
        <p:nvSpPr>
          <p:cNvPr id="37891"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400" b="1">
                <a:solidFill>
                  <a:srgbClr val="345A35"/>
                </a:solidFill>
                <a:effectLst>
                  <a:outerShdw blurRad="38100" dist="38100" dir="2700000" algn="tl">
                    <a:srgbClr val="C0C0C0"/>
                  </a:outerShdw>
                </a:effectLst>
                <a:latin typeface="Arial" charset="0"/>
              </a:rPr>
              <a:t>Copyright ©2006 by Pearson Education, Inc.</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Upper Saddle River, New Jersey 07458</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All rights reserved.</a:t>
            </a:r>
          </a:p>
        </p:txBody>
      </p:sp>
      <p:pic>
        <p:nvPicPr>
          <p:cNvPr id="3994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43000"/>
            <a:ext cx="8342313" cy="4570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942" name="Text Box 5"/>
          <p:cNvSpPr txBox="1">
            <a:spLocks noChangeArrowheads="1"/>
          </p:cNvSpPr>
          <p:nvPr/>
        </p:nvSpPr>
        <p:spPr bwMode="auto">
          <a:xfrm>
            <a:off x="838200" y="838200"/>
            <a:ext cx="72390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spcBef>
                <a:spcPts val="1125"/>
              </a:spcBef>
              <a:buClrTx/>
              <a:buFontTx/>
              <a:buNone/>
            </a:pPr>
            <a:r>
              <a:rPr lang="en-US" altLang="en-US">
                <a:solidFill>
                  <a:srgbClr val="000000"/>
                </a:solidFill>
              </a:rPr>
              <a:t>Example 5-9.  Redraw using appropriate dual symbols.</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152400" y="228600"/>
            <a:ext cx="8763000" cy="457200"/>
          </a:xfrm>
        </p:spPr>
        <p:txBody>
          <a:bodyPr/>
          <a:lstStyle/>
          <a:p>
            <a:pPr algn="l"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700" b="0"/>
              <a:t>Figure 5–22 </a:t>
            </a:r>
          </a:p>
        </p:txBody>
      </p:sp>
      <p:sp>
        <p:nvSpPr>
          <p:cNvPr id="38914"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500">
                <a:solidFill>
                  <a:srgbClr val="345A35"/>
                </a:solidFill>
                <a:effectLst>
                  <a:outerShdw blurRad="38100" dist="38100" dir="2700000" algn="tl">
                    <a:srgbClr val="C0C0C0"/>
                  </a:outerShdw>
                </a:effectLst>
                <a:latin typeface="Arial" charset="0"/>
              </a:rPr>
              <a:t>Thomas L. Floyd</a:t>
            </a:r>
            <a:br>
              <a:rPr lang="en-US" sz="500">
                <a:solidFill>
                  <a:srgbClr val="345A35"/>
                </a:solidFill>
                <a:effectLst>
                  <a:outerShdw blurRad="38100" dist="38100" dir="2700000" algn="tl">
                    <a:srgbClr val="C0C0C0"/>
                  </a:outerShdw>
                </a:effectLst>
                <a:latin typeface="Arial" charset="0"/>
              </a:rPr>
            </a:br>
            <a:r>
              <a:rPr lang="en-US" sz="500" b="1" i="1">
                <a:solidFill>
                  <a:srgbClr val="345A35"/>
                </a:solidFill>
                <a:effectLst>
                  <a:outerShdw blurRad="38100" dist="38100" dir="2700000" algn="tl">
                    <a:srgbClr val="C0C0C0"/>
                  </a:outerShdw>
                </a:effectLst>
                <a:latin typeface="Arial" charset="0"/>
              </a:rPr>
              <a:t>Digital Fundamentals, 9e</a:t>
            </a:r>
          </a:p>
        </p:txBody>
      </p:sp>
      <p:sp>
        <p:nvSpPr>
          <p:cNvPr id="38915"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400" b="1">
                <a:solidFill>
                  <a:srgbClr val="345A35"/>
                </a:solidFill>
                <a:effectLst>
                  <a:outerShdw blurRad="38100" dist="38100" dir="2700000" algn="tl">
                    <a:srgbClr val="C0C0C0"/>
                  </a:outerShdw>
                </a:effectLst>
                <a:latin typeface="Arial" charset="0"/>
              </a:rPr>
              <a:t>Copyright ©2006 by Pearson Education, Inc.</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Upper Saddle River, New Jersey 07458</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All rights reserved.</a:t>
            </a:r>
          </a:p>
        </p:txBody>
      </p:sp>
      <p:pic>
        <p:nvPicPr>
          <p:cNvPr id="409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68500"/>
            <a:ext cx="8342313" cy="2919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Basic Combinational Logic Circuits</a:t>
            </a:r>
          </a:p>
        </p:txBody>
      </p:sp>
      <p:sp>
        <p:nvSpPr>
          <p:cNvPr id="6146" name="Rectangle 2"/>
          <p:cNvSpPr>
            <a:spLocks noGrp="1" noChangeArrowheads="1"/>
          </p:cNvSpPr>
          <p:nvPr>
            <p:ph type="body" idx="1"/>
          </p:nvPr>
        </p:nvSpPr>
        <p:spPr>
          <a:xfrm>
            <a:off x="990600" y="1600200"/>
            <a:ext cx="7696200" cy="4525963"/>
          </a:xfrm>
        </p:spPr>
        <p:txBody>
          <a:bodyPr/>
          <a:lstStyle/>
          <a:p>
            <a:pPr marL="330200" indent="-330200" eaLnBrk="1" hangingPunct="1">
              <a:spcBef>
                <a:spcPts val="600"/>
              </a:spcBef>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sz="2400" b="1"/>
              <a:t>AND-OR Logic</a:t>
            </a:r>
          </a:p>
        </p:txBody>
      </p:sp>
      <p:grpSp>
        <p:nvGrpSpPr>
          <p:cNvPr id="5124" name="Group 3"/>
          <p:cNvGrpSpPr>
            <a:grpSpLocks/>
          </p:cNvGrpSpPr>
          <p:nvPr/>
        </p:nvGrpSpPr>
        <p:grpSpPr bwMode="auto">
          <a:xfrm>
            <a:off x="228600" y="228600"/>
            <a:ext cx="8597900" cy="6007100"/>
            <a:chOff x="144" y="144"/>
            <a:chExt cx="5416" cy="3784"/>
          </a:xfrm>
        </p:grpSpPr>
        <p:grpSp>
          <p:nvGrpSpPr>
            <p:cNvPr id="5126" name="Group 4"/>
            <p:cNvGrpSpPr>
              <a:grpSpLocks/>
            </p:cNvGrpSpPr>
            <p:nvPr/>
          </p:nvGrpSpPr>
          <p:grpSpPr bwMode="auto">
            <a:xfrm>
              <a:off x="192" y="192"/>
              <a:ext cx="5368" cy="3736"/>
              <a:chOff x="192" y="192"/>
              <a:chExt cx="5368" cy="3736"/>
            </a:xfrm>
          </p:grpSpPr>
          <p:sp>
            <p:nvSpPr>
              <p:cNvPr id="5128"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5129"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5127"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pic>
        <p:nvPicPr>
          <p:cNvPr id="615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514600"/>
            <a:ext cx="5916613" cy="2133600"/>
          </a:xfrm>
          <a:prstGeom prst="rect">
            <a:avLst/>
          </a:prstGeom>
          <a:noFill/>
          <a:ln>
            <a:noFill/>
          </a:ln>
          <a:effectLst>
            <a:outerShdw dist="107933" dir="2700000" algn="ctr" rotWithShape="0">
              <a:srgbClr val="808080">
                <a:alpha val="50026"/>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Lst>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6152"/>
                                        </p:tgtEl>
                                        <p:attrNameLst>
                                          <p:attrName>style.visibility</p:attrName>
                                        </p:attrNameLst>
                                      </p:cBhvr>
                                      <p:to>
                                        <p:strVal val="visible"/>
                                      </p:to>
                                    </p:set>
                                    <p:animEffect transition="in" filter="dissolve">
                                      <p:cBhvr additive="repl">
                                        <p:cTn id="7" dur="500"/>
                                        <p:tgtEl>
                                          <p:spTgt spid="6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41986" name="Text Box 1"/>
          <p:cNvSpPr txBox="1">
            <a:spLocks noChangeArrowheads="1"/>
          </p:cNvSpPr>
          <p:nvPr/>
        </p:nvSpPr>
        <p:spPr bwMode="auto">
          <a:xfrm>
            <a:off x="2286000" y="914400"/>
            <a:ext cx="5867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spcBef>
                <a:spcPts val="1125"/>
              </a:spcBef>
              <a:buClrTx/>
              <a:buFontTx/>
              <a:buNone/>
            </a:pPr>
            <a:r>
              <a:rPr lang="en-US" altLang="en-US">
                <a:solidFill>
                  <a:srgbClr val="000000"/>
                </a:solidFill>
              </a:rPr>
              <a:t>NOR Logic – Negative AND</a:t>
            </a:r>
          </a:p>
        </p:txBody>
      </p:sp>
      <p:sp>
        <p:nvSpPr>
          <p:cNvPr id="41987" name="Text Box 2"/>
          <p:cNvSpPr txBox="1">
            <a:spLocks noChangeArrowheads="1"/>
          </p:cNvSpPr>
          <p:nvPr/>
        </p:nvSpPr>
        <p:spPr bwMode="auto">
          <a:xfrm>
            <a:off x="2743200" y="2667000"/>
            <a:ext cx="22098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spcBef>
                <a:spcPts val="1500"/>
              </a:spcBef>
              <a:buClrTx/>
              <a:buFontTx/>
              <a:buNone/>
            </a:pPr>
            <a:r>
              <a:rPr lang="en-US" altLang="en-US" sz="2400">
                <a:solidFill>
                  <a:srgbClr val="000000"/>
                </a:solidFill>
              </a:rPr>
              <a:t>A + B  =   A  B</a:t>
            </a:r>
          </a:p>
        </p:txBody>
      </p:sp>
      <p:sp>
        <p:nvSpPr>
          <p:cNvPr id="41988" name="Line 3"/>
          <p:cNvSpPr>
            <a:spLocks noChangeShapeType="1"/>
          </p:cNvSpPr>
          <p:nvPr/>
        </p:nvSpPr>
        <p:spPr bwMode="auto">
          <a:xfrm>
            <a:off x="2819400" y="2667000"/>
            <a:ext cx="762000" cy="1588"/>
          </a:xfrm>
          <a:prstGeom prst="line">
            <a:avLst/>
          </a:prstGeom>
          <a:noFill/>
          <a:ln w="381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89" name="Line 4"/>
          <p:cNvSpPr>
            <a:spLocks noChangeShapeType="1"/>
          </p:cNvSpPr>
          <p:nvPr/>
        </p:nvSpPr>
        <p:spPr bwMode="auto">
          <a:xfrm>
            <a:off x="4152900" y="2667000"/>
            <a:ext cx="228600" cy="1588"/>
          </a:xfrm>
          <a:prstGeom prst="line">
            <a:avLst/>
          </a:prstGeom>
          <a:noFill/>
          <a:ln w="381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90" name="Line 5"/>
          <p:cNvSpPr>
            <a:spLocks noChangeShapeType="1"/>
          </p:cNvSpPr>
          <p:nvPr/>
        </p:nvSpPr>
        <p:spPr bwMode="auto">
          <a:xfrm>
            <a:off x="4546600" y="2667000"/>
            <a:ext cx="228600" cy="1588"/>
          </a:xfrm>
          <a:prstGeom prst="line">
            <a:avLst/>
          </a:prstGeom>
          <a:noFill/>
          <a:ln w="381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91" name="Text Box 6"/>
          <p:cNvSpPr txBox="1">
            <a:spLocks noChangeArrowheads="1"/>
          </p:cNvSpPr>
          <p:nvPr/>
        </p:nvSpPr>
        <p:spPr bwMode="auto">
          <a:xfrm>
            <a:off x="2438400" y="3390900"/>
            <a:ext cx="49149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spcBef>
                <a:spcPts val="1125"/>
              </a:spcBef>
              <a:buClrTx/>
              <a:buFontTx/>
              <a:buNone/>
            </a:pPr>
            <a:r>
              <a:rPr lang="en-US" altLang="en-US">
                <a:solidFill>
                  <a:srgbClr val="000000"/>
                </a:solidFill>
              </a:rPr>
              <a:t>NOR                               negative AND</a:t>
            </a:r>
          </a:p>
        </p:txBody>
      </p:sp>
      <p:sp>
        <p:nvSpPr>
          <p:cNvPr id="41992" name="Line 7"/>
          <p:cNvSpPr>
            <a:spLocks noChangeShapeType="1"/>
          </p:cNvSpPr>
          <p:nvPr/>
        </p:nvSpPr>
        <p:spPr bwMode="auto">
          <a:xfrm flipV="1">
            <a:off x="3149600" y="3149600"/>
            <a:ext cx="63500" cy="317500"/>
          </a:xfrm>
          <a:prstGeom prst="line">
            <a:avLst/>
          </a:prstGeom>
          <a:noFill/>
          <a:ln w="2556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993" name="Line 8"/>
          <p:cNvSpPr>
            <a:spLocks noChangeShapeType="1"/>
          </p:cNvSpPr>
          <p:nvPr/>
        </p:nvSpPr>
        <p:spPr bwMode="auto">
          <a:xfrm flipH="1" flipV="1">
            <a:off x="4572000" y="3124200"/>
            <a:ext cx="330200" cy="342900"/>
          </a:xfrm>
          <a:prstGeom prst="line">
            <a:avLst/>
          </a:prstGeom>
          <a:noFill/>
          <a:ln w="2556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xfrm>
            <a:off x="152400" y="228600"/>
            <a:ext cx="8763000" cy="457200"/>
          </a:xfrm>
        </p:spPr>
        <p:txBody>
          <a:bodyPr/>
          <a:lstStyle/>
          <a:p>
            <a:pPr algn="l"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2800" b="0" dirty="0"/>
              <a:t>Figure 5–24</a:t>
            </a:r>
            <a:r>
              <a:rPr lang="en-US" sz="2800" dirty="0"/>
              <a:t>      NOR logic for </a:t>
            </a:r>
            <a:r>
              <a:rPr lang="en-US" sz="2800" i="1" dirty="0"/>
              <a:t>X</a:t>
            </a:r>
            <a:r>
              <a:rPr lang="en-US" sz="2800" dirty="0"/>
              <a:t> = (</a:t>
            </a:r>
            <a:r>
              <a:rPr lang="en-US" sz="2800" i="1" dirty="0"/>
              <a:t>A</a:t>
            </a:r>
            <a:r>
              <a:rPr lang="en-US" sz="2800" dirty="0"/>
              <a:t> + </a:t>
            </a:r>
            <a:r>
              <a:rPr lang="en-US" sz="2800" i="1" dirty="0"/>
              <a:t>B</a:t>
            </a:r>
            <a:r>
              <a:rPr lang="en-US" sz="2800" dirty="0"/>
              <a:t>)(</a:t>
            </a:r>
            <a:r>
              <a:rPr lang="en-US" sz="2800" i="1" dirty="0"/>
              <a:t>C</a:t>
            </a:r>
            <a:r>
              <a:rPr lang="en-US" sz="2800" dirty="0"/>
              <a:t> + </a:t>
            </a:r>
            <a:r>
              <a:rPr lang="en-US" sz="2800" i="1" dirty="0"/>
              <a:t>D</a:t>
            </a:r>
            <a:r>
              <a:rPr lang="en-US" sz="2800" dirty="0"/>
              <a:t>). </a:t>
            </a:r>
          </a:p>
        </p:txBody>
      </p:sp>
      <p:sp>
        <p:nvSpPr>
          <p:cNvPr id="40962"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500">
                <a:solidFill>
                  <a:srgbClr val="345A35"/>
                </a:solidFill>
                <a:effectLst>
                  <a:outerShdw blurRad="38100" dist="38100" dir="2700000" algn="tl">
                    <a:srgbClr val="C0C0C0"/>
                  </a:outerShdw>
                </a:effectLst>
                <a:latin typeface="Arial" charset="0"/>
              </a:rPr>
              <a:t>Thomas L. Floyd</a:t>
            </a:r>
            <a:br>
              <a:rPr lang="en-US" sz="500">
                <a:solidFill>
                  <a:srgbClr val="345A35"/>
                </a:solidFill>
                <a:effectLst>
                  <a:outerShdw blurRad="38100" dist="38100" dir="2700000" algn="tl">
                    <a:srgbClr val="C0C0C0"/>
                  </a:outerShdw>
                </a:effectLst>
                <a:latin typeface="Arial" charset="0"/>
              </a:rPr>
            </a:br>
            <a:r>
              <a:rPr lang="en-US" sz="500" b="1" i="1">
                <a:solidFill>
                  <a:srgbClr val="345A35"/>
                </a:solidFill>
                <a:effectLst>
                  <a:outerShdw blurRad="38100" dist="38100" dir="2700000" algn="tl">
                    <a:srgbClr val="C0C0C0"/>
                  </a:outerShdw>
                </a:effectLst>
                <a:latin typeface="Arial" charset="0"/>
              </a:rPr>
              <a:t>Digital Fundamentals, 9e</a:t>
            </a:r>
          </a:p>
        </p:txBody>
      </p:sp>
      <p:sp>
        <p:nvSpPr>
          <p:cNvPr id="40963"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400" b="1">
                <a:solidFill>
                  <a:srgbClr val="345A35"/>
                </a:solidFill>
                <a:effectLst>
                  <a:outerShdw blurRad="38100" dist="38100" dir="2700000" algn="tl">
                    <a:srgbClr val="C0C0C0"/>
                  </a:outerShdw>
                </a:effectLst>
                <a:latin typeface="Arial" charset="0"/>
              </a:rPr>
              <a:t>Copyright ©2006 by Pearson Education, Inc.</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Upper Saddle River, New Jersey 07458</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All rights reserved.</a:t>
            </a:r>
          </a:p>
        </p:txBody>
      </p:sp>
      <p:pic>
        <p:nvPicPr>
          <p:cNvPr id="430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82825"/>
            <a:ext cx="8342313" cy="22907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4" name="Text Box 5"/>
          <p:cNvSpPr txBox="1">
            <a:spLocks noChangeArrowheads="1"/>
          </p:cNvSpPr>
          <p:nvPr/>
        </p:nvSpPr>
        <p:spPr bwMode="auto">
          <a:xfrm>
            <a:off x="2286000" y="914400"/>
            <a:ext cx="5867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spcBef>
                <a:spcPts val="1125"/>
              </a:spcBef>
              <a:buClrTx/>
              <a:buFontTx/>
              <a:buNone/>
            </a:pPr>
            <a:r>
              <a:rPr lang="en-US" altLang="en-US">
                <a:solidFill>
                  <a:srgbClr val="000000"/>
                </a:solidFill>
              </a:rPr>
              <a:t>NOR Logic – Negative AND</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152400" y="228600"/>
            <a:ext cx="8763000" cy="457200"/>
          </a:xfrm>
        </p:spPr>
        <p:txBody>
          <a:bodyPr/>
          <a:lstStyle/>
          <a:p>
            <a:pPr algn="l"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700" b="0"/>
              <a:t>Figure 5–25 </a:t>
            </a:r>
          </a:p>
        </p:txBody>
      </p:sp>
      <p:sp>
        <p:nvSpPr>
          <p:cNvPr id="41986"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500">
                <a:solidFill>
                  <a:srgbClr val="345A35"/>
                </a:solidFill>
                <a:effectLst>
                  <a:outerShdw blurRad="38100" dist="38100" dir="2700000" algn="tl">
                    <a:srgbClr val="C0C0C0"/>
                  </a:outerShdw>
                </a:effectLst>
                <a:latin typeface="Arial" charset="0"/>
              </a:rPr>
              <a:t>Thomas L. Floyd</a:t>
            </a:r>
            <a:br>
              <a:rPr lang="en-US" sz="500">
                <a:solidFill>
                  <a:srgbClr val="345A35"/>
                </a:solidFill>
                <a:effectLst>
                  <a:outerShdw blurRad="38100" dist="38100" dir="2700000" algn="tl">
                    <a:srgbClr val="C0C0C0"/>
                  </a:outerShdw>
                </a:effectLst>
                <a:latin typeface="Arial" charset="0"/>
              </a:rPr>
            </a:br>
            <a:r>
              <a:rPr lang="en-US" sz="500" b="1" i="1">
                <a:solidFill>
                  <a:srgbClr val="345A35"/>
                </a:solidFill>
                <a:effectLst>
                  <a:outerShdw blurRad="38100" dist="38100" dir="2700000" algn="tl">
                    <a:srgbClr val="C0C0C0"/>
                  </a:outerShdw>
                </a:effectLst>
                <a:latin typeface="Arial" charset="0"/>
              </a:rPr>
              <a:t>Digital Fundamentals, 9e</a:t>
            </a:r>
          </a:p>
        </p:txBody>
      </p:sp>
      <p:sp>
        <p:nvSpPr>
          <p:cNvPr id="41987"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400" b="1">
                <a:solidFill>
                  <a:srgbClr val="345A35"/>
                </a:solidFill>
                <a:effectLst>
                  <a:outerShdw blurRad="38100" dist="38100" dir="2700000" algn="tl">
                    <a:srgbClr val="C0C0C0"/>
                  </a:outerShdw>
                </a:effectLst>
                <a:latin typeface="Arial" charset="0"/>
              </a:rPr>
              <a:t>Copyright ©2006 by Pearson Education, Inc.</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Upper Saddle River, New Jersey 07458</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All rights reserved.</a:t>
            </a:r>
          </a:p>
        </p:txBody>
      </p:sp>
      <p:pic>
        <p:nvPicPr>
          <p:cNvPr id="4403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39963"/>
            <a:ext cx="8342313" cy="23764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xfrm>
            <a:off x="152400" y="228600"/>
            <a:ext cx="8763000" cy="457200"/>
          </a:xfrm>
        </p:spPr>
        <p:txBody>
          <a:bodyPr/>
          <a:lstStyle/>
          <a:p>
            <a:pPr algn="l"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2000" b="0" dirty="0"/>
              <a:t>Figure 5–26</a:t>
            </a:r>
            <a:r>
              <a:rPr lang="en-US" sz="2000" dirty="0"/>
              <a:t>      Illustration of the use of the appropriate dual symbols in a NOR logic diagram. </a:t>
            </a:r>
          </a:p>
        </p:txBody>
      </p:sp>
      <p:sp>
        <p:nvSpPr>
          <p:cNvPr id="43010"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500">
                <a:solidFill>
                  <a:srgbClr val="345A35"/>
                </a:solidFill>
                <a:effectLst>
                  <a:outerShdw blurRad="38100" dist="38100" dir="2700000" algn="tl">
                    <a:srgbClr val="C0C0C0"/>
                  </a:outerShdw>
                </a:effectLst>
                <a:latin typeface="Arial" charset="0"/>
              </a:rPr>
              <a:t>Thomas L. Floyd</a:t>
            </a:r>
            <a:br>
              <a:rPr lang="en-US" sz="500">
                <a:solidFill>
                  <a:srgbClr val="345A35"/>
                </a:solidFill>
                <a:effectLst>
                  <a:outerShdw blurRad="38100" dist="38100" dir="2700000" algn="tl">
                    <a:srgbClr val="C0C0C0"/>
                  </a:outerShdw>
                </a:effectLst>
                <a:latin typeface="Arial" charset="0"/>
              </a:rPr>
            </a:br>
            <a:r>
              <a:rPr lang="en-US" sz="500" b="1" i="1">
                <a:solidFill>
                  <a:srgbClr val="345A35"/>
                </a:solidFill>
                <a:effectLst>
                  <a:outerShdw blurRad="38100" dist="38100" dir="2700000" algn="tl">
                    <a:srgbClr val="C0C0C0"/>
                  </a:outerShdw>
                </a:effectLst>
                <a:latin typeface="Arial" charset="0"/>
              </a:rPr>
              <a:t>Digital Fundamentals, 9e</a:t>
            </a:r>
          </a:p>
        </p:txBody>
      </p:sp>
      <p:sp>
        <p:nvSpPr>
          <p:cNvPr id="43011"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400" b="1">
                <a:solidFill>
                  <a:srgbClr val="345A35"/>
                </a:solidFill>
                <a:effectLst>
                  <a:outerShdw blurRad="38100" dist="38100" dir="2700000" algn="tl">
                    <a:srgbClr val="C0C0C0"/>
                  </a:outerShdw>
                </a:effectLst>
                <a:latin typeface="Arial" charset="0"/>
              </a:rPr>
              <a:t>Copyright ©2006 by Pearson Education, Inc.</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Upper Saddle River, New Jersey 07458</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All rights reserved.</a:t>
            </a:r>
          </a:p>
        </p:txBody>
      </p:sp>
      <p:pic>
        <p:nvPicPr>
          <p:cNvPr id="4506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914400"/>
            <a:ext cx="6551613"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xfrm>
            <a:off x="152400" y="228600"/>
            <a:ext cx="8763000" cy="457200"/>
          </a:xfrm>
        </p:spPr>
        <p:txBody>
          <a:bodyPr/>
          <a:lstStyle/>
          <a:p>
            <a:pPr algn="l"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700" b="0"/>
              <a:t>Figure 5–27 </a:t>
            </a:r>
          </a:p>
        </p:txBody>
      </p:sp>
      <p:sp>
        <p:nvSpPr>
          <p:cNvPr id="44034"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500">
                <a:solidFill>
                  <a:srgbClr val="345A35"/>
                </a:solidFill>
                <a:effectLst>
                  <a:outerShdw blurRad="38100" dist="38100" dir="2700000" algn="tl">
                    <a:srgbClr val="C0C0C0"/>
                  </a:outerShdw>
                </a:effectLst>
                <a:latin typeface="Arial" charset="0"/>
              </a:rPr>
              <a:t>Thomas L. Floyd</a:t>
            </a:r>
            <a:br>
              <a:rPr lang="en-US" sz="500">
                <a:solidFill>
                  <a:srgbClr val="345A35"/>
                </a:solidFill>
                <a:effectLst>
                  <a:outerShdw blurRad="38100" dist="38100" dir="2700000" algn="tl">
                    <a:srgbClr val="C0C0C0"/>
                  </a:outerShdw>
                </a:effectLst>
                <a:latin typeface="Arial" charset="0"/>
              </a:rPr>
            </a:br>
            <a:r>
              <a:rPr lang="en-US" sz="500" b="1" i="1">
                <a:solidFill>
                  <a:srgbClr val="345A35"/>
                </a:solidFill>
                <a:effectLst>
                  <a:outerShdw blurRad="38100" dist="38100" dir="2700000" algn="tl">
                    <a:srgbClr val="C0C0C0"/>
                  </a:outerShdw>
                </a:effectLst>
                <a:latin typeface="Arial" charset="0"/>
              </a:rPr>
              <a:t>Digital Fundamentals, 9e</a:t>
            </a:r>
          </a:p>
        </p:txBody>
      </p:sp>
      <p:sp>
        <p:nvSpPr>
          <p:cNvPr id="44035"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400" b="1">
                <a:solidFill>
                  <a:srgbClr val="345A35"/>
                </a:solidFill>
                <a:effectLst>
                  <a:outerShdw blurRad="38100" dist="38100" dir="2700000" algn="tl">
                    <a:srgbClr val="C0C0C0"/>
                  </a:outerShdw>
                </a:effectLst>
                <a:latin typeface="Arial" charset="0"/>
              </a:rPr>
              <a:t>Copyright ©2006 by Pearson Education, Inc.</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Upper Saddle River, New Jersey 07458</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All rights reserved.</a:t>
            </a:r>
          </a:p>
        </p:txBody>
      </p:sp>
      <p:pic>
        <p:nvPicPr>
          <p:cNvPr id="4608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43000"/>
            <a:ext cx="8342313" cy="4570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086" name="Text Box 5"/>
          <p:cNvSpPr txBox="1">
            <a:spLocks noChangeArrowheads="1"/>
          </p:cNvSpPr>
          <p:nvPr/>
        </p:nvSpPr>
        <p:spPr bwMode="auto">
          <a:xfrm>
            <a:off x="1181100" y="927100"/>
            <a:ext cx="66802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spcBef>
                <a:spcPts val="1125"/>
              </a:spcBef>
              <a:buClrTx/>
              <a:buFontTx/>
              <a:buNone/>
            </a:pPr>
            <a:r>
              <a:rPr lang="en-US" altLang="en-US">
                <a:solidFill>
                  <a:srgbClr val="000000"/>
                </a:solidFill>
              </a:rPr>
              <a:t>Redraw using appropriate Dual symbols.</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a:xfrm>
            <a:off x="152400" y="228600"/>
            <a:ext cx="8763000" cy="457200"/>
          </a:xfrm>
        </p:spPr>
        <p:txBody>
          <a:bodyPr/>
          <a:lstStyle/>
          <a:p>
            <a:pPr algn="l"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700" b="0"/>
              <a:t>Figure 5–28 </a:t>
            </a:r>
          </a:p>
        </p:txBody>
      </p:sp>
      <p:sp>
        <p:nvSpPr>
          <p:cNvPr id="45058"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500">
                <a:solidFill>
                  <a:srgbClr val="345A35"/>
                </a:solidFill>
                <a:effectLst>
                  <a:outerShdw blurRad="38100" dist="38100" dir="2700000" algn="tl">
                    <a:srgbClr val="C0C0C0"/>
                  </a:outerShdw>
                </a:effectLst>
                <a:latin typeface="Arial" charset="0"/>
              </a:rPr>
              <a:t>Thomas L. Floyd</a:t>
            </a:r>
            <a:br>
              <a:rPr lang="en-US" sz="500">
                <a:solidFill>
                  <a:srgbClr val="345A35"/>
                </a:solidFill>
                <a:effectLst>
                  <a:outerShdw blurRad="38100" dist="38100" dir="2700000" algn="tl">
                    <a:srgbClr val="C0C0C0"/>
                  </a:outerShdw>
                </a:effectLst>
                <a:latin typeface="Arial" charset="0"/>
              </a:rPr>
            </a:br>
            <a:r>
              <a:rPr lang="en-US" sz="500" b="1" i="1">
                <a:solidFill>
                  <a:srgbClr val="345A35"/>
                </a:solidFill>
                <a:effectLst>
                  <a:outerShdw blurRad="38100" dist="38100" dir="2700000" algn="tl">
                    <a:srgbClr val="C0C0C0"/>
                  </a:outerShdw>
                </a:effectLst>
                <a:latin typeface="Arial" charset="0"/>
              </a:rPr>
              <a:t>Digital Fundamentals, 9e</a:t>
            </a:r>
          </a:p>
        </p:txBody>
      </p:sp>
      <p:sp>
        <p:nvSpPr>
          <p:cNvPr id="45059"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400" b="1">
                <a:solidFill>
                  <a:srgbClr val="345A35"/>
                </a:solidFill>
                <a:effectLst>
                  <a:outerShdw blurRad="38100" dist="38100" dir="2700000" algn="tl">
                    <a:srgbClr val="C0C0C0"/>
                  </a:outerShdw>
                </a:effectLst>
                <a:latin typeface="Arial" charset="0"/>
              </a:rPr>
              <a:t>Copyright ©2006 by Pearson Education, Inc.</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Upper Saddle River, New Jersey 07458</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All rights reserved.</a:t>
            </a:r>
          </a:p>
        </p:txBody>
      </p:sp>
      <p:pic>
        <p:nvPicPr>
          <p:cNvPr id="471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22500"/>
            <a:ext cx="8342313" cy="2413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a:xfrm>
            <a:off x="152400" y="228600"/>
            <a:ext cx="8763000" cy="457200"/>
          </a:xfrm>
        </p:spPr>
        <p:txBody>
          <a:bodyPr/>
          <a:lstStyle/>
          <a:p>
            <a:pPr algn="l"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700" b="0"/>
              <a:t>Figure 5–29 </a:t>
            </a:r>
          </a:p>
        </p:txBody>
      </p:sp>
      <p:sp>
        <p:nvSpPr>
          <p:cNvPr id="46082"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500">
                <a:solidFill>
                  <a:srgbClr val="345A35"/>
                </a:solidFill>
                <a:effectLst>
                  <a:outerShdw blurRad="38100" dist="38100" dir="2700000" algn="tl">
                    <a:srgbClr val="C0C0C0"/>
                  </a:outerShdw>
                </a:effectLst>
                <a:latin typeface="Arial" charset="0"/>
              </a:rPr>
              <a:t>Thomas L. Floyd</a:t>
            </a:r>
            <a:br>
              <a:rPr lang="en-US" sz="500">
                <a:solidFill>
                  <a:srgbClr val="345A35"/>
                </a:solidFill>
                <a:effectLst>
                  <a:outerShdw blurRad="38100" dist="38100" dir="2700000" algn="tl">
                    <a:srgbClr val="C0C0C0"/>
                  </a:outerShdw>
                </a:effectLst>
                <a:latin typeface="Arial" charset="0"/>
              </a:rPr>
            </a:br>
            <a:r>
              <a:rPr lang="en-US" sz="500" b="1" i="1">
                <a:solidFill>
                  <a:srgbClr val="345A35"/>
                </a:solidFill>
                <a:effectLst>
                  <a:outerShdw blurRad="38100" dist="38100" dir="2700000" algn="tl">
                    <a:srgbClr val="C0C0C0"/>
                  </a:outerShdw>
                </a:effectLst>
                <a:latin typeface="Arial" charset="0"/>
              </a:rPr>
              <a:t>Digital Fundamentals, 9e</a:t>
            </a:r>
          </a:p>
        </p:txBody>
      </p:sp>
      <p:sp>
        <p:nvSpPr>
          <p:cNvPr id="46083"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400" b="1">
                <a:solidFill>
                  <a:srgbClr val="345A35"/>
                </a:solidFill>
                <a:effectLst>
                  <a:outerShdw blurRad="38100" dist="38100" dir="2700000" algn="tl">
                    <a:srgbClr val="C0C0C0"/>
                  </a:outerShdw>
                </a:effectLst>
                <a:latin typeface="Arial" charset="0"/>
              </a:rPr>
              <a:t>Copyright ©2006 by Pearson Education, Inc.</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Upper Saddle River, New Jersey 07458</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All rights reserved.</a:t>
            </a:r>
          </a:p>
        </p:txBody>
      </p:sp>
      <p:pic>
        <p:nvPicPr>
          <p:cNvPr id="481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7175"/>
            <a:ext cx="8342313" cy="3802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085" name="Rectangle 5"/>
          <p:cNvSpPr>
            <a:spLocks noChangeArrowheads="1"/>
          </p:cNvSpPr>
          <p:nvPr/>
        </p:nvSpPr>
        <p:spPr bwMode="auto">
          <a:xfrm>
            <a:off x="2222500" y="4254500"/>
            <a:ext cx="2946400" cy="876300"/>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46086" name="Rectangle 6"/>
          <p:cNvSpPr>
            <a:spLocks noChangeArrowheads="1"/>
          </p:cNvSpPr>
          <p:nvPr/>
        </p:nvSpPr>
        <p:spPr bwMode="auto">
          <a:xfrm>
            <a:off x="5245100" y="4800600"/>
            <a:ext cx="2374900" cy="419100"/>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46087" name="Rectangle 7"/>
          <p:cNvSpPr>
            <a:spLocks noChangeArrowheads="1"/>
          </p:cNvSpPr>
          <p:nvPr/>
        </p:nvSpPr>
        <p:spPr bwMode="auto">
          <a:xfrm>
            <a:off x="1562100" y="4292600"/>
            <a:ext cx="3606800" cy="876300"/>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46088" name="Rectangle 8"/>
          <p:cNvSpPr>
            <a:spLocks noChangeArrowheads="1"/>
          </p:cNvSpPr>
          <p:nvPr/>
        </p:nvSpPr>
        <p:spPr bwMode="auto">
          <a:xfrm>
            <a:off x="2616200" y="4229100"/>
            <a:ext cx="2679700" cy="876300"/>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46089" name="Rectangle 9"/>
          <p:cNvSpPr>
            <a:spLocks noChangeArrowheads="1"/>
          </p:cNvSpPr>
          <p:nvPr/>
        </p:nvSpPr>
        <p:spPr bwMode="auto">
          <a:xfrm>
            <a:off x="1244600" y="3530600"/>
            <a:ext cx="3949700" cy="749300"/>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fill="hold" grpId="0" nodeType="clickEffect">
                                  <p:stCondLst>
                                    <p:cond delay="0"/>
                                  </p:stCondLst>
                                  <p:childTnLst>
                                    <p:set>
                                      <p:cBhvr additive="repl">
                                        <p:cTn id="6" dur="1" fill="hold">
                                          <p:stCondLst>
                                            <p:cond delay="0"/>
                                          </p:stCondLst>
                                        </p:cTn>
                                        <p:tgtEl>
                                          <p:spTgt spid="46089"/>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fill="hold" grpId="0" nodeType="clickEffect">
                                  <p:stCondLst>
                                    <p:cond delay="0"/>
                                  </p:stCondLst>
                                  <p:childTnLst>
                                    <p:set>
                                      <p:cBhvr additive="repl">
                                        <p:cTn id="10" dur="1" fill="hold">
                                          <p:stCondLst>
                                            <p:cond delay="0"/>
                                          </p:stCondLst>
                                        </p:cTn>
                                        <p:tgtEl>
                                          <p:spTgt spid="46086"/>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fill="hold" grpId="0" nodeType="clickEffect">
                                  <p:stCondLst>
                                    <p:cond delay="0"/>
                                  </p:stCondLst>
                                  <p:childTnLst>
                                    <p:set>
                                      <p:cBhvr additive="repl">
                                        <p:cTn id="14" dur="1" fill="hold">
                                          <p:stCondLst>
                                            <p:cond delay="0"/>
                                          </p:stCondLst>
                                        </p:cTn>
                                        <p:tgtEl>
                                          <p:spTgt spid="46087"/>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fill="hold" grpId="0" nodeType="clickEffect">
                                  <p:stCondLst>
                                    <p:cond delay="0"/>
                                  </p:stCondLst>
                                  <p:childTnLst>
                                    <p:set>
                                      <p:cBhvr additive="repl">
                                        <p:cTn id="18" dur="1" fill="hold">
                                          <p:stCondLst>
                                            <p:cond delay="0"/>
                                          </p:stCondLst>
                                        </p:cTn>
                                        <p:tgtEl>
                                          <p:spTgt spid="46085"/>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fill="hold" grpId="0" nodeType="clickEffect">
                                  <p:stCondLst>
                                    <p:cond delay="0"/>
                                  </p:stCondLst>
                                  <p:childTnLst>
                                    <p:set>
                                      <p:cBhvr additive="repl">
                                        <p:cTn id="22" dur="1" fill="hold">
                                          <p:stCondLst>
                                            <p:cond delay="0"/>
                                          </p:stCondLst>
                                        </p:cTn>
                                        <p:tgtEl>
                                          <p:spTgt spid="460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animBg="1"/>
      <p:bldP spid="46086" grpId="0" animBg="1"/>
      <p:bldP spid="46087" grpId="0" animBg="1"/>
      <p:bldP spid="46088" grpId="0" animBg="1"/>
      <p:bldP spid="4608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a:xfrm>
            <a:off x="152400" y="228600"/>
            <a:ext cx="8763000" cy="457200"/>
          </a:xfrm>
        </p:spPr>
        <p:txBody>
          <a:bodyPr/>
          <a:lstStyle/>
          <a:p>
            <a:pPr algn="l"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700" b="0"/>
              <a:t>Figure 5–30 </a:t>
            </a:r>
          </a:p>
        </p:txBody>
      </p:sp>
      <p:sp>
        <p:nvSpPr>
          <p:cNvPr id="47106"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500">
                <a:solidFill>
                  <a:srgbClr val="345A35"/>
                </a:solidFill>
                <a:effectLst>
                  <a:outerShdw blurRad="38100" dist="38100" dir="2700000" algn="tl">
                    <a:srgbClr val="C0C0C0"/>
                  </a:outerShdw>
                </a:effectLst>
                <a:latin typeface="Arial" charset="0"/>
              </a:rPr>
              <a:t>Thomas L. Floyd</a:t>
            </a:r>
            <a:br>
              <a:rPr lang="en-US" sz="500">
                <a:solidFill>
                  <a:srgbClr val="345A35"/>
                </a:solidFill>
                <a:effectLst>
                  <a:outerShdw blurRad="38100" dist="38100" dir="2700000" algn="tl">
                    <a:srgbClr val="C0C0C0"/>
                  </a:outerShdw>
                </a:effectLst>
                <a:latin typeface="Arial" charset="0"/>
              </a:rPr>
            </a:br>
            <a:r>
              <a:rPr lang="en-US" sz="500" b="1" i="1">
                <a:solidFill>
                  <a:srgbClr val="345A35"/>
                </a:solidFill>
                <a:effectLst>
                  <a:outerShdw blurRad="38100" dist="38100" dir="2700000" algn="tl">
                    <a:srgbClr val="C0C0C0"/>
                  </a:outerShdw>
                </a:effectLst>
                <a:latin typeface="Arial" charset="0"/>
              </a:rPr>
              <a:t>Digital Fundamentals, 9e</a:t>
            </a:r>
          </a:p>
        </p:txBody>
      </p:sp>
      <p:sp>
        <p:nvSpPr>
          <p:cNvPr id="47107"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400" b="1">
                <a:solidFill>
                  <a:srgbClr val="345A35"/>
                </a:solidFill>
                <a:effectLst>
                  <a:outerShdw blurRad="38100" dist="38100" dir="2700000" algn="tl">
                    <a:srgbClr val="C0C0C0"/>
                  </a:outerShdw>
                </a:effectLst>
                <a:latin typeface="Arial" charset="0"/>
              </a:rPr>
              <a:t>Copyright ©2006 by Pearson Education, Inc.</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Upper Saddle River, New Jersey 07458</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All rights reserved.</a:t>
            </a:r>
          </a:p>
        </p:txBody>
      </p:sp>
      <p:pic>
        <p:nvPicPr>
          <p:cNvPr id="4915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 y="942975"/>
            <a:ext cx="8342313" cy="2584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58" name="Text Box 5"/>
          <p:cNvSpPr txBox="1">
            <a:spLocks noChangeArrowheads="1"/>
          </p:cNvSpPr>
          <p:nvPr/>
        </p:nvSpPr>
        <p:spPr bwMode="auto">
          <a:xfrm>
            <a:off x="1778000" y="431800"/>
            <a:ext cx="5232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spcBef>
                <a:spcPts val="1125"/>
              </a:spcBef>
              <a:buClrTx/>
              <a:buFontTx/>
              <a:buNone/>
            </a:pPr>
            <a:r>
              <a:rPr lang="en-US" altLang="en-US">
                <a:solidFill>
                  <a:srgbClr val="000000"/>
                </a:solidFill>
              </a:rPr>
              <a:t>Draw the timing diagram with the given inputs</a:t>
            </a:r>
          </a:p>
        </p:txBody>
      </p:sp>
      <p:pic>
        <p:nvPicPr>
          <p:cNvPr id="4915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1263" y="3387725"/>
            <a:ext cx="5492750" cy="3241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111" name="Rectangle 7"/>
          <p:cNvSpPr>
            <a:spLocks noChangeArrowheads="1"/>
          </p:cNvSpPr>
          <p:nvPr/>
        </p:nvSpPr>
        <p:spPr bwMode="auto">
          <a:xfrm>
            <a:off x="1333500" y="4737100"/>
            <a:ext cx="5257800" cy="1803400"/>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47112" name="Rectangle 8"/>
          <p:cNvSpPr>
            <a:spLocks noChangeArrowheads="1"/>
          </p:cNvSpPr>
          <p:nvPr/>
        </p:nvSpPr>
        <p:spPr bwMode="auto">
          <a:xfrm>
            <a:off x="2070100" y="5892800"/>
            <a:ext cx="4559300" cy="673100"/>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47113" name="Rectangle 9"/>
          <p:cNvSpPr>
            <a:spLocks noChangeArrowheads="1"/>
          </p:cNvSpPr>
          <p:nvPr/>
        </p:nvSpPr>
        <p:spPr bwMode="auto">
          <a:xfrm>
            <a:off x="1397000" y="5168900"/>
            <a:ext cx="5232400" cy="1257300"/>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47114" name="Rectangle 10"/>
          <p:cNvSpPr>
            <a:spLocks noChangeArrowheads="1"/>
          </p:cNvSpPr>
          <p:nvPr/>
        </p:nvSpPr>
        <p:spPr bwMode="auto">
          <a:xfrm>
            <a:off x="3340100" y="5778500"/>
            <a:ext cx="3238500" cy="736600"/>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fill="hold" grpId="0" nodeType="clickEffect">
                                  <p:stCondLst>
                                    <p:cond delay="0"/>
                                  </p:stCondLst>
                                  <p:childTnLst>
                                    <p:set>
                                      <p:cBhvr additive="repl">
                                        <p:cTn id="6" dur="1" fill="hold">
                                          <p:stCondLst>
                                            <p:cond delay="0"/>
                                          </p:stCondLst>
                                        </p:cTn>
                                        <p:tgtEl>
                                          <p:spTgt spid="47111"/>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fill="hold" grpId="0" nodeType="clickEffect">
                                  <p:stCondLst>
                                    <p:cond delay="0"/>
                                  </p:stCondLst>
                                  <p:childTnLst>
                                    <p:set>
                                      <p:cBhvr additive="repl">
                                        <p:cTn id="10" dur="1" fill="hold">
                                          <p:stCondLst>
                                            <p:cond delay="0"/>
                                          </p:stCondLst>
                                        </p:cTn>
                                        <p:tgtEl>
                                          <p:spTgt spid="47113"/>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fill="hold" grpId="0" nodeType="clickEffect">
                                  <p:stCondLst>
                                    <p:cond delay="0"/>
                                  </p:stCondLst>
                                  <p:childTnLst>
                                    <p:set>
                                      <p:cBhvr additive="repl">
                                        <p:cTn id="14" dur="1" fill="hold">
                                          <p:stCondLst>
                                            <p:cond delay="0"/>
                                          </p:stCondLst>
                                        </p:cTn>
                                        <p:tgtEl>
                                          <p:spTgt spid="47112"/>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fill="hold" grpId="0" nodeType="clickEffect">
                                  <p:stCondLst>
                                    <p:cond delay="0"/>
                                  </p:stCondLst>
                                  <p:childTnLst>
                                    <p:set>
                                      <p:cBhvr additive="repl">
                                        <p:cTn id="18" dur="1" fill="hold">
                                          <p:stCondLst>
                                            <p:cond delay="0"/>
                                          </p:stCondLst>
                                        </p:cTn>
                                        <p:tgtEl>
                                          <p:spTgt spid="471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1" grpId="0" animBg="1"/>
      <p:bldP spid="47112" grpId="0" animBg="1"/>
      <p:bldP spid="47113" grpId="0" animBg="1"/>
      <p:bldP spid="471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152400" y="228600"/>
            <a:ext cx="8763000" cy="457200"/>
          </a:xfrm>
        </p:spPr>
        <p:txBody>
          <a:bodyPr/>
          <a:lstStyle/>
          <a:p>
            <a:pPr algn="l"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700" b="0"/>
              <a:t>Figure 5–42</a:t>
            </a:r>
            <a:r>
              <a:rPr lang="en-US" sz="700"/>
              <a:t>      Illustration of a node in a logic circuit. </a:t>
            </a:r>
          </a:p>
        </p:txBody>
      </p:sp>
      <p:sp>
        <p:nvSpPr>
          <p:cNvPr id="48130"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500">
                <a:solidFill>
                  <a:srgbClr val="345A35"/>
                </a:solidFill>
                <a:effectLst>
                  <a:outerShdw blurRad="38100" dist="38100" dir="2700000" algn="tl">
                    <a:srgbClr val="C0C0C0"/>
                  </a:outerShdw>
                </a:effectLst>
                <a:latin typeface="Arial" charset="0"/>
              </a:rPr>
              <a:t>Thomas L. Floyd</a:t>
            </a:r>
            <a:br>
              <a:rPr lang="en-US" sz="500">
                <a:solidFill>
                  <a:srgbClr val="345A35"/>
                </a:solidFill>
                <a:effectLst>
                  <a:outerShdw blurRad="38100" dist="38100" dir="2700000" algn="tl">
                    <a:srgbClr val="C0C0C0"/>
                  </a:outerShdw>
                </a:effectLst>
                <a:latin typeface="Arial" charset="0"/>
              </a:rPr>
            </a:br>
            <a:r>
              <a:rPr lang="en-US" sz="500" b="1" i="1">
                <a:solidFill>
                  <a:srgbClr val="345A35"/>
                </a:solidFill>
                <a:effectLst>
                  <a:outerShdw blurRad="38100" dist="38100" dir="2700000" algn="tl">
                    <a:srgbClr val="C0C0C0"/>
                  </a:outerShdw>
                </a:effectLst>
                <a:latin typeface="Arial" charset="0"/>
              </a:rPr>
              <a:t>Digital Fundamentals, 9e</a:t>
            </a:r>
          </a:p>
        </p:txBody>
      </p:sp>
      <p:sp>
        <p:nvSpPr>
          <p:cNvPr id="48131"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400" b="1">
                <a:solidFill>
                  <a:srgbClr val="345A35"/>
                </a:solidFill>
                <a:effectLst>
                  <a:outerShdw blurRad="38100" dist="38100" dir="2700000" algn="tl">
                    <a:srgbClr val="C0C0C0"/>
                  </a:outerShdw>
                </a:effectLst>
                <a:latin typeface="Arial" charset="0"/>
              </a:rPr>
              <a:t>Copyright ©2006 by Pearson Education, Inc.</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Upper Saddle River, New Jersey 07458</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All rights reserved.</a:t>
            </a:r>
          </a:p>
        </p:txBody>
      </p:sp>
      <p:pic>
        <p:nvPicPr>
          <p:cNvPr id="5018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914400"/>
            <a:ext cx="5514975"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182" name="Text Box 5"/>
          <p:cNvSpPr txBox="1">
            <a:spLocks noChangeArrowheads="1"/>
          </p:cNvSpPr>
          <p:nvPr/>
        </p:nvSpPr>
        <p:spPr bwMode="auto">
          <a:xfrm>
            <a:off x="3098800" y="330200"/>
            <a:ext cx="27051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spcBef>
                <a:spcPts val="1500"/>
              </a:spcBef>
              <a:buClrTx/>
              <a:buFontTx/>
              <a:buNone/>
            </a:pPr>
            <a:r>
              <a:rPr lang="en-US" altLang="en-US" sz="2400">
                <a:solidFill>
                  <a:srgbClr val="000000"/>
                </a:solidFill>
              </a:rPr>
              <a:t>Troubleshooting</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xfrm>
            <a:off x="152400" y="228600"/>
            <a:ext cx="8763000" cy="457200"/>
          </a:xfrm>
        </p:spPr>
        <p:txBody>
          <a:bodyPr/>
          <a:lstStyle/>
          <a:p>
            <a:pPr algn="l"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700" b="0"/>
              <a:t>Figure 5–43</a:t>
            </a:r>
            <a:r>
              <a:rPr lang="en-US" sz="700"/>
              <a:t>      </a:t>
            </a:r>
            <a:r>
              <a:rPr lang="en-US" sz="1400"/>
              <a:t>Open output in driving gate. For simplicity, assume a HIGH is on one gate input</a:t>
            </a:r>
            <a:r>
              <a:rPr lang="en-US" sz="700"/>
              <a:t>. </a:t>
            </a:r>
          </a:p>
        </p:txBody>
      </p:sp>
      <p:sp>
        <p:nvSpPr>
          <p:cNvPr id="49154"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500">
                <a:solidFill>
                  <a:srgbClr val="345A35"/>
                </a:solidFill>
                <a:effectLst>
                  <a:outerShdw blurRad="38100" dist="38100" dir="2700000" algn="tl">
                    <a:srgbClr val="C0C0C0"/>
                  </a:outerShdw>
                </a:effectLst>
                <a:latin typeface="Arial" charset="0"/>
              </a:rPr>
              <a:t>Thomas L. Floyd</a:t>
            </a:r>
            <a:br>
              <a:rPr lang="en-US" sz="500">
                <a:solidFill>
                  <a:srgbClr val="345A35"/>
                </a:solidFill>
                <a:effectLst>
                  <a:outerShdw blurRad="38100" dist="38100" dir="2700000" algn="tl">
                    <a:srgbClr val="C0C0C0"/>
                  </a:outerShdw>
                </a:effectLst>
                <a:latin typeface="Arial" charset="0"/>
              </a:rPr>
            </a:br>
            <a:r>
              <a:rPr lang="en-US" sz="500" b="1" i="1">
                <a:solidFill>
                  <a:srgbClr val="345A35"/>
                </a:solidFill>
                <a:effectLst>
                  <a:outerShdw blurRad="38100" dist="38100" dir="2700000" algn="tl">
                    <a:srgbClr val="C0C0C0"/>
                  </a:outerShdw>
                </a:effectLst>
                <a:latin typeface="Arial" charset="0"/>
              </a:rPr>
              <a:t>Digital Fundamentals, 9e</a:t>
            </a:r>
          </a:p>
        </p:txBody>
      </p:sp>
      <p:sp>
        <p:nvSpPr>
          <p:cNvPr id="49155"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400" b="1">
                <a:solidFill>
                  <a:srgbClr val="345A35"/>
                </a:solidFill>
                <a:effectLst>
                  <a:outerShdw blurRad="38100" dist="38100" dir="2700000" algn="tl">
                    <a:srgbClr val="C0C0C0"/>
                  </a:outerShdw>
                </a:effectLst>
                <a:latin typeface="Arial" charset="0"/>
              </a:rPr>
              <a:t>Copyright ©2006 by Pearson Education, Inc.</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Upper Saddle River, New Jersey 07458</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All rights reserved.</a:t>
            </a:r>
          </a:p>
        </p:txBody>
      </p:sp>
      <p:pic>
        <p:nvPicPr>
          <p:cNvPr id="5120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975" y="914400"/>
            <a:ext cx="6672263"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457200" y="274638"/>
            <a:ext cx="8229600" cy="11430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Basic Combinational Logic Circuits</a:t>
            </a:r>
          </a:p>
        </p:txBody>
      </p:sp>
      <p:sp>
        <p:nvSpPr>
          <p:cNvPr id="7170" name="Rectangle 2"/>
          <p:cNvSpPr>
            <a:spLocks noGrp="1" noChangeArrowheads="1"/>
          </p:cNvSpPr>
          <p:nvPr>
            <p:ph type="body" idx="1"/>
          </p:nvPr>
        </p:nvSpPr>
        <p:spPr>
          <a:xfrm>
            <a:off x="990600" y="1600200"/>
            <a:ext cx="7696200" cy="4525963"/>
          </a:xfrm>
        </p:spPr>
        <p:txBody>
          <a:bodyPr/>
          <a:lstStyle/>
          <a:p>
            <a:pPr marL="330200" indent="-330200" eaLnBrk="1" hangingPunct="1">
              <a:spcBef>
                <a:spcPts val="600"/>
              </a:spcBef>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sz="2400" b="1"/>
              <a:t>AND-OR Logic</a:t>
            </a:r>
          </a:p>
        </p:txBody>
      </p:sp>
      <p:grpSp>
        <p:nvGrpSpPr>
          <p:cNvPr id="6148" name="Group 3"/>
          <p:cNvGrpSpPr>
            <a:grpSpLocks/>
          </p:cNvGrpSpPr>
          <p:nvPr/>
        </p:nvGrpSpPr>
        <p:grpSpPr bwMode="auto">
          <a:xfrm>
            <a:off x="228600" y="228600"/>
            <a:ext cx="8597900" cy="6007100"/>
            <a:chOff x="144" y="144"/>
            <a:chExt cx="5416" cy="3784"/>
          </a:xfrm>
        </p:grpSpPr>
        <p:grpSp>
          <p:nvGrpSpPr>
            <p:cNvPr id="6152" name="Group 4"/>
            <p:cNvGrpSpPr>
              <a:grpSpLocks/>
            </p:cNvGrpSpPr>
            <p:nvPr/>
          </p:nvGrpSpPr>
          <p:grpSpPr bwMode="auto">
            <a:xfrm>
              <a:off x="192" y="192"/>
              <a:ext cx="5368" cy="3736"/>
              <a:chOff x="192" y="192"/>
              <a:chExt cx="5368" cy="3736"/>
            </a:xfrm>
          </p:grpSpPr>
          <p:sp>
            <p:nvSpPr>
              <p:cNvPr id="6154"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6155"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6153"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pic>
        <p:nvPicPr>
          <p:cNvPr id="614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971800"/>
            <a:ext cx="3803650" cy="1371600"/>
          </a:xfrm>
          <a:prstGeom prst="rect">
            <a:avLst/>
          </a:prstGeom>
          <a:noFill/>
          <a:ln>
            <a:noFill/>
          </a:ln>
          <a:effectLst>
            <a:outerShdw dist="107933" dir="2700000" algn="ctr" rotWithShape="0">
              <a:srgbClr val="808080">
                <a:alpha val="50026"/>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Lst>
        </p:spPr>
      </p:pic>
      <p:pic>
        <p:nvPicPr>
          <p:cNvPr id="615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104900"/>
            <a:ext cx="5229225" cy="4381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51" name="Text Box 10"/>
          <p:cNvSpPr txBox="1">
            <a:spLocks noChangeArrowheads="1"/>
          </p:cNvSpPr>
          <p:nvPr/>
        </p:nvSpPr>
        <p:spPr bwMode="auto">
          <a:xfrm>
            <a:off x="685800" y="5532438"/>
            <a:ext cx="8101013"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eaLnBrk="1" hangingPunct="1"/>
            <a:r>
              <a:rPr lang="en-US" altLang="en-US">
                <a:solidFill>
                  <a:srgbClr val="000000"/>
                </a:solidFill>
              </a:rPr>
              <a:t>For a 4-input AND-OR logic circuit, the output X is HIGH (1) if both input A and</a:t>
            </a:r>
          </a:p>
          <a:p>
            <a:pPr eaLnBrk="1" hangingPunct="1"/>
            <a:r>
              <a:rPr lang="en-US" altLang="en-US">
                <a:solidFill>
                  <a:srgbClr val="000000"/>
                </a:solidFill>
              </a:rPr>
              <a:t>input B are HIGH (1) or both input C and input D are HIGH (1).</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152400" y="228600"/>
            <a:ext cx="8763000" cy="457200"/>
          </a:xfrm>
        </p:spPr>
        <p:txBody>
          <a:bodyPr/>
          <a:lstStyle/>
          <a:p>
            <a:pPr algn="l"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700" b="0"/>
              <a:t>Figure 5–44</a:t>
            </a:r>
            <a:r>
              <a:rPr lang="en-US" sz="700"/>
              <a:t>      </a:t>
            </a:r>
            <a:r>
              <a:rPr lang="en-US" sz="1400"/>
              <a:t>Open input in a load gate.</a:t>
            </a:r>
            <a:r>
              <a:rPr lang="en-US" sz="700"/>
              <a:t> </a:t>
            </a:r>
          </a:p>
        </p:txBody>
      </p:sp>
      <p:sp>
        <p:nvSpPr>
          <p:cNvPr id="50178"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500">
                <a:solidFill>
                  <a:srgbClr val="345A35"/>
                </a:solidFill>
                <a:effectLst>
                  <a:outerShdw blurRad="38100" dist="38100" dir="2700000" algn="tl">
                    <a:srgbClr val="C0C0C0"/>
                  </a:outerShdw>
                </a:effectLst>
                <a:latin typeface="Arial" charset="0"/>
              </a:rPr>
              <a:t>Thomas L. Floyd</a:t>
            </a:r>
            <a:br>
              <a:rPr lang="en-US" sz="500">
                <a:solidFill>
                  <a:srgbClr val="345A35"/>
                </a:solidFill>
                <a:effectLst>
                  <a:outerShdw blurRad="38100" dist="38100" dir="2700000" algn="tl">
                    <a:srgbClr val="C0C0C0"/>
                  </a:outerShdw>
                </a:effectLst>
                <a:latin typeface="Arial" charset="0"/>
              </a:rPr>
            </a:br>
            <a:r>
              <a:rPr lang="en-US" sz="500" b="1" i="1">
                <a:solidFill>
                  <a:srgbClr val="345A35"/>
                </a:solidFill>
                <a:effectLst>
                  <a:outerShdw blurRad="38100" dist="38100" dir="2700000" algn="tl">
                    <a:srgbClr val="C0C0C0"/>
                  </a:outerShdw>
                </a:effectLst>
                <a:latin typeface="Arial" charset="0"/>
              </a:rPr>
              <a:t>Digital Fundamentals, 9e</a:t>
            </a:r>
          </a:p>
        </p:txBody>
      </p:sp>
      <p:sp>
        <p:nvSpPr>
          <p:cNvPr id="50179"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400" b="1">
                <a:solidFill>
                  <a:srgbClr val="345A35"/>
                </a:solidFill>
                <a:effectLst>
                  <a:outerShdw blurRad="38100" dist="38100" dir="2700000" algn="tl">
                    <a:srgbClr val="C0C0C0"/>
                  </a:outerShdw>
                </a:effectLst>
                <a:latin typeface="Arial" charset="0"/>
              </a:rPr>
              <a:t>Copyright ©2006 by Pearson Education, Inc.</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Upper Saddle River, New Jersey 07458</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All rights reserved.</a:t>
            </a:r>
          </a:p>
        </p:txBody>
      </p:sp>
      <p:pic>
        <p:nvPicPr>
          <p:cNvPr id="5222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263" y="914400"/>
            <a:ext cx="6899275"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152400" y="228600"/>
            <a:ext cx="8763000" cy="457200"/>
          </a:xfrm>
        </p:spPr>
        <p:txBody>
          <a:bodyPr/>
          <a:lstStyle/>
          <a:p>
            <a:pPr algn="l"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700" b="0"/>
              <a:t>Figure 5–45</a:t>
            </a:r>
            <a:r>
              <a:rPr lang="en-US" sz="700"/>
              <a:t>      </a:t>
            </a:r>
            <a:r>
              <a:rPr lang="en-US" sz="1400"/>
              <a:t>Shorted output in the driving gate or shorted input in a load gate.</a:t>
            </a:r>
            <a:r>
              <a:rPr lang="en-US" sz="700"/>
              <a:t> </a:t>
            </a:r>
          </a:p>
        </p:txBody>
      </p:sp>
      <p:sp>
        <p:nvSpPr>
          <p:cNvPr id="51202"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500">
                <a:solidFill>
                  <a:srgbClr val="345A35"/>
                </a:solidFill>
                <a:effectLst>
                  <a:outerShdw blurRad="38100" dist="38100" dir="2700000" algn="tl">
                    <a:srgbClr val="C0C0C0"/>
                  </a:outerShdw>
                </a:effectLst>
                <a:latin typeface="Arial" charset="0"/>
              </a:rPr>
              <a:t>Thomas L. Floyd</a:t>
            </a:r>
            <a:br>
              <a:rPr lang="en-US" sz="500">
                <a:solidFill>
                  <a:srgbClr val="345A35"/>
                </a:solidFill>
                <a:effectLst>
                  <a:outerShdw blurRad="38100" dist="38100" dir="2700000" algn="tl">
                    <a:srgbClr val="C0C0C0"/>
                  </a:outerShdw>
                </a:effectLst>
                <a:latin typeface="Arial" charset="0"/>
              </a:rPr>
            </a:br>
            <a:r>
              <a:rPr lang="en-US" sz="500" b="1" i="1">
                <a:solidFill>
                  <a:srgbClr val="345A35"/>
                </a:solidFill>
                <a:effectLst>
                  <a:outerShdw blurRad="38100" dist="38100" dir="2700000" algn="tl">
                    <a:srgbClr val="C0C0C0"/>
                  </a:outerShdw>
                </a:effectLst>
                <a:latin typeface="Arial" charset="0"/>
              </a:rPr>
              <a:t>Digital Fundamentals, 9e</a:t>
            </a:r>
          </a:p>
        </p:txBody>
      </p:sp>
      <p:sp>
        <p:nvSpPr>
          <p:cNvPr id="51203"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400" b="1">
                <a:solidFill>
                  <a:srgbClr val="345A35"/>
                </a:solidFill>
                <a:effectLst>
                  <a:outerShdw blurRad="38100" dist="38100" dir="2700000" algn="tl">
                    <a:srgbClr val="C0C0C0"/>
                  </a:outerShdw>
                </a:effectLst>
                <a:latin typeface="Arial" charset="0"/>
              </a:rPr>
              <a:t>Copyright ©2006 by Pearson Education, Inc.</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Upper Saddle River, New Jersey 07458</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All rights reserved.</a:t>
            </a:r>
          </a:p>
        </p:txBody>
      </p:sp>
      <p:pic>
        <p:nvPicPr>
          <p:cNvPr id="5325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650" y="914400"/>
            <a:ext cx="7300913"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152400" y="228600"/>
            <a:ext cx="8763000" cy="457200"/>
          </a:xfrm>
        </p:spPr>
        <p:txBody>
          <a:bodyPr/>
          <a:lstStyle/>
          <a:p>
            <a:pPr algn="l"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700" b="0"/>
              <a:t>Figure 5–46</a:t>
            </a:r>
            <a:r>
              <a:rPr lang="en-US" sz="700"/>
              <a:t>      </a:t>
            </a:r>
            <a:r>
              <a:rPr lang="en-US" sz="1400"/>
              <a:t>Example of signal tracing and waveform analysis in a portion of a printed circuit board. </a:t>
            </a:r>
            <a:br>
              <a:rPr lang="en-US" sz="1400"/>
            </a:br>
            <a:r>
              <a:rPr lang="en-US" sz="1400"/>
              <a:t>            TP indicates test point.</a:t>
            </a:r>
            <a:r>
              <a:rPr lang="en-US" sz="700"/>
              <a:t> </a:t>
            </a:r>
          </a:p>
        </p:txBody>
      </p:sp>
      <p:sp>
        <p:nvSpPr>
          <p:cNvPr id="52226"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500">
                <a:solidFill>
                  <a:srgbClr val="345A35"/>
                </a:solidFill>
                <a:effectLst>
                  <a:outerShdw blurRad="38100" dist="38100" dir="2700000" algn="tl">
                    <a:srgbClr val="C0C0C0"/>
                  </a:outerShdw>
                </a:effectLst>
                <a:latin typeface="Arial" charset="0"/>
              </a:rPr>
              <a:t>Thomas L. Floyd</a:t>
            </a:r>
            <a:br>
              <a:rPr lang="en-US" sz="500">
                <a:solidFill>
                  <a:srgbClr val="345A35"/>
                </a:solidFill>
                <a:effectLst>
                  <a:outerShdw blurRad="38100" dist="38100" dir="2700000" algn="tl">
                    <a:srgbClr val="C0C0C0"/>
                  </a:outerShdw>
                </a:effectLst>
                <a:latin typeface="Arial" charset="0"/>
              </a:rPr>
            </a:br>
            <a:r>
              <a:rPr lang="en-US" sz="500" b="1" i="1">
                <a:solidFill>
                  <a:srgbClr val="345A35"/>
                </a:solidFill>
                <a:effectLst>
                  <a:outerShdw blurRad="38100" dist="38100" dir="2700000" algn="tl">
                    <a:srgbClr val="C0C0C0"/>
                  </a:outerShdw>
                </a:effectLst>
                <a:latin typeface="Arial" charset="0"/>
              </a:rPr>
              <a:t>Digital Fundamentals, 9e</a:t>
            </a:r>
          </a:p>
        </p:txBody>
      </p:sp>
      <p:sp>
        <p:nvSpPr>
          <p:cNvPr id="52227"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400" b="1">
                <a:solidFill>
                  <a:srgbClr val="345A35"/>
                </a:solidFill>
                <a:effectLst>
                  <a:outerShdw blurRad="38100" dist="38100" dir="2700000" algn="tl">
                    <a:srgbClr val="C0C0C0"/>
                  </a:outerShdw>
                </a:effectLst>
                <a:latin typeface="Arial" charset="0"/>
              </a:rPr>
              <a:t>Copyright ©2006 by Pearson Education, Inc.</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Upper Saddle River, New Jersey 07458</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All rights reserved.</a:t>
            </a:r>
          </a:p>
        </p:txBody>
      </p:sp>
      <p:pic>
        <p:nvPicPr>
          <p:cNvPr id="5427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875" y="914400"/>
            <a:ext cx="4972050"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152400" y="228600"/>
            <a:ext cx="8763000" cy="457200"/>
          </a:xfrm>
        </p:spPr>
        <p:txBody>
          <a:bodyPr/>
          <a:lstStyle/>
          <a:p>
            <a:pPr algn="l"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700" b="0"/>
              <a:t>Figure 5–47 </a:t>
            </a:r>
          </a:p>
        </p:txBody>
      </p:sp>
      <p:sp>
        <p:nvSpPr>
          <p:cNvPr id="53250"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500">
                <a:solidFill>
                  <a:srgbClr val="345A35"/>
                </a:solidFill>
                <a:effectLst>
                  <a:outerShdw blurRad="38100" dist="38100" dir="2700000" algn="tl">
                    <a:srgbClr val="C0C0C0"/>
                  </a:outerShdw>
                </a:effectLst>
                <a:latin typeface="Arial" charset="0"/>
              </a:rPr>
              <a:t>Thomas L. Floyd</a:t>
            </a:r>
            <a:br>
              <a:rPr lang="en-US" sz="500">
                <a:solidFill>
                  <a:srgbClr val="345A35"/>
                </a:solidFill>
                <a:effectLst>
                  <a:outerShdw blurRad="38100" dist="38100" dir="2700000" algn="tl">
                    <a:srgbClr val="C0C0C0"/>
                  </a:outerShdw>
                </a:effectLst>
                <a:latin typeface="Arial" charset="0"/>
              </a:rPr>
            </a:br>
            <a:r>
              <a:rPr lang="en-US" sz="500" b="1" i="1">
                <a:solidFill>
                  <a:srgbClr val="345A35"/>
                </a:solidFill>
                <a:effectLst>
                  <a:outerShdw blurRad="38100" dist="38100" dir="2700000" algn="tl">
                    <a:srgbClr val="C0C0C0"/>
                  </a:outerShdw>
                </a:effectLst>
                <a:latin typeface="Arial" charset="0"/>
              </a:rPr>
              <a:t>Digital Fundamentals, 9e</a:t>
            </a:r>
          </a:p>
        </p:txBody>
      </p:sp>
      <p:sp>
        <p:nvSpPr>
          <p:cNvPr id="53251"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400" b="1">
                <a:solidFill>
                  <a:srgbClr val="345A35"/>
                </a:solidFill>
                <a:effectLst>
                  <a:outerShdw blurRad="38100" dist="38100" dir="2700000" algn="tl">
                    <a:srgbClr val="C0C0C0"/>
                  </a:outerShdw>
                </a:effectLst>
                <a:latin typeface="Arial" charset="0"/>
              </a:rPr>
              <a:t>Copyright ©2006 by Pearson Education, Inc.</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Upper Saddle River, New Jersey 07458</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All rights reserved.</a:t>
            </a:r>
          </a:p>
        </p:txBody>
      </p:sp>
      <p:pic>
        <p:nvPicPr>
          <p:cNvPr id="553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338" y="914400"/>
            <a:ext cx="7983537"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5302" name="Text Box 5"/>
          <p:cNvSpPr txBox="1">
            <a:spLocks noChangeArrowheads="1"/>
          </p:cNvSpPr>
          <p:nvPr/>
        </p:nvSpPr>
        <p:spPr bwMode="auto">
          <a:xfrm>
            <a:off x="850900" y="215900"/>
            <a:ext cx="6108700"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spcBef>
                <a:spcPts val="1125"/>
              </a:spcBef>
              <a:buClrTx/>
              <a:buFontTx/>
              <a:buNone/>
            </a:pPr>
            <a:r>
              <a:rPr lang="en-US" altLang="en-US">
                <a:solidFill>
                  <a:srgbClr val="000000"/>
                </a:solidFill>
              </a:rPr>
              <a:t>Determine the fault in the circuit.</a:t>
            </a:r>
            <a:br>
              <a:rPr lang="en-US" altLang="en-US">
                <a:solidFill>
                  <a:srgbClr val="000000"/>
                </a:solidFill>
              </a:rPr>
            </a:br>
            <a:r>
              <a:rPr lang="en-US" altLang="en-US">
                <a:solidFill>
                  <a:srgbClr val="000000"/>
                </a:solidFill>
              </a:rPr>
              <a:t>Red line shows correct waveform.</a:t>
            </a:r>
            <a:br>
              <a:rPr lang="en-US" altLang="en-US">
                <a:solidFill>
                  <a:srgbClr val="000000"/>
                </a:solidFill>
              </a:rPr>
            </a:br>
            <a:r>
              <a:rPr lang="en-US" altLang="en-US">
                <a:solidFill>
                  <a:srgbClr val="000000"/>
                </a:solidFill>
              </a:rPr>
              <a:t>Green line is incorrect waveform.</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457200" y="274638"/>
            <a:ext cx="8229600" cy="11430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3200"/>
              <a:t>VHDL</a:t>
            </a:r>
          </a:p>
        </p:txBody>
      </p:sp>
      <p:sp>
        <p:nvSpPr>
          <p:cNvPr id="54274" name="Rectangle 2"/>
          <p:cNvSpPr>
            <a:spLocks noGrp="1" noChangeArrowheads="1"/>
          </p:cNvSpPr>
          <p:nvPr>
            <p:ph type="body" idx="1"/>
          </p:nvPr>
        </p:nvSpPr>
        <p:spPr>
          <a:xfrm>
            <a:off x="457200" y="1600200"/>
            <a:ext cx="8229600" cy="4525963"/>
          </a:xfrm>
        </p:spPr>
        <p:txBody>
          <a:bodyPr/>
          <a:lstStyle/>
          <a:p>
            <a:pPr marL="330200" indent="-330200" eaLnBrk="1" hangingPunct="1">
              <a:spcBef>
                <a:spcPts val="700"/>
              </a:spcBef>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sz="2800"/>
              <a:t>V – VHSIC – Very High Speed Integrated Circuit</a:t>
            </a:r>
          </a:p>
          <a:p>
            <a:pPr marL="330200" indent="-330200" eaLnBrk="1" hangingPunct="1">
              <a:spcBef>
                <a:spcPts val="700"/>
              </a:spcBef>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sz="2800"/>
              <a:t>HDL – Hardware Description Language</a:t>
            </a:r>
          </a:p>
        </p:txBody>
      </p:sp>
      <p:sp>
        <p:nvSpPr>
          <p:cNvPr id="56324" name="Text Box 3"/>
          <p:cNvSpPr txBox="1">
            <a:spLocks noChangeArrowheads="1"/>
          </p:cNvSpPr>
          <p:nvPr/>
        </p:nvSpPr>
        <p:spPr bwMode="auto">
          <a:xfrm>
            <a:off x="2819400" y="3441700"/>
            <a:ext cx="4254500"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spcBef>
                <a:spcPts val="1125"/>
              </a:spcBef>
              <a:buClrTx/>
              <a:buFontTx/>
              <a:buNone/>
            </a:pPr>
            <a:r>
              <a:rPr lang="en-US" altLang="en-US" b="1">
                <a:solidFill>
                  <a:srgbClr val="000000"/>
                </a:solidFill>
              </a:rPr>
              <a:t>Component</a:t>
            </a:r>
            <a:r>
              <a:rPr lang="en-US" altLang="en-US">
                <a:solidFill>
                  <a:srgbClr val="000000"/>
                </a:solidFill>
              </a:rPr>
              <a:t> name_of_component </a:t>
            </a:r>
            <a:r>
              <a:rPr lang="en-US" altLang="en-US" b="1">
                <a:solidFill>
                  <a:srgbClr val="000000"/>
                </a:solidFill>
              </a:rPr>
              <a:t>is</a:t>
            </a:r>
          </a:p>
          <a:p>
            <a:pPr eaLnBrk="1" hangingPunct="1">
              <a:spcBef>
                <a:spcPts val="1125"/>
              </a:spcBef>
              <a:buClrTx/>
              <a:buFontTx/>
              <a:buNone/>
            </a:pPr>
            <a:r>
              <a:rPr lang="en-US" altLang="en-US" b="1">
                <a:solidFill>
                  <a:srgbClr val="000000"/>
                </a:solidFill>
              </a:rPr>
              <a:t>    port</a:t>
            </a:r>
            <a:r>
              <a:rPr lang="en-US" altLang="en-US">
                <a:solidFill>
                  <a:srgbClr val="000000"/>
                </a:solidFill>
              </a:rPr>
              <a:t> (port definitions);</a:t>
            </a:r>
          </a:p>
          <a:p>
            <a:pPr eaLnBrk="1" hangingPunct="1">
              <a:spcBef>
                <a:spcPts val="1125"/>
              </a:spcBef>
              <a:buClrTx/>
              <a:buFontTx/>
              <a:buNone/>
            </a:pPr>
            <a:r>
              <a:rPr lang="en-US" altLang="en-US" b="1">
                <a:solidFill>
                  <a:srgbClr val="000000"/>
                </a:solidFill>
              </a:rPr>
              <a:t>End component</a:t>
            </a:r>
            <a:r>
              <a:rPr lang="en-US" altLang="en-US">
                <a:solidFill>
                  <a:srgbClr val="000000"/>
                </a:solidFill>
              </a:rPr>
              <a:t> name_of_component</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a:xfrm>
            <a:off x="152400" y="228600"/>
            <a:ext cx="8763000" cy="457200"/>
          </a:xfrm>
        </p:spPr>
        <p:txBody>
          <a:bodyPr/>
          <a:lstStyle/>
          <a:p>
            <a:pPr algn="l"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700" b="0"/>
              <a:t>Figure 5–36</a:t>
            </a:r>
            <a:r>
              <a:rPr lang="en-US" sz="700"/>
              <a:t>      </a:t>
            </a:r>
            <a:r>
              <a:rPr lang="en-US" sz="1400"/>
              <a:t>Predefined programs for a 2-input AND gate and </a:t>
            </a:r>
            <a:br>
              <a:rPr lang="en-US" sz="1400"/>
            </a:br>
            <a:r>
              <a:rPr lang="en-US" sz="1400"/>
              <a:t>a 2-input OR gate to be used as components in the data flow approach.</a:t>
            </a:r>
            <a:r>
              <a:rPr lang="en-US" sz="700"/>
              <a:t> </a:t>
            </a:r>
          </a:p>
        </p:txBody>
      </p:sp>
      <p:sp>
        <p:nvSpPr>
          <p:cNvPr id="55298"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500">
                <a:solidFill>
                  <a:srgbClr val="345A35"/>
                </a:solidFill>
                <a:effectLst>
                  <a:outerShdw blurRad="38100" dist="38100" dir="2700000" algn="tl">
                    <a:srgbClr val="C0C0C0"/>
                  </a:outerShdw>
                </a:effectLst>
                <a:latin typeface="Arial" charset="0"/>
              </a:rPr>
              <a:t>Thomas L. Floyd</a:t>
            </a:r>
            <a:br>
              <a:rPr lang="en-US" sz="500">
                <a:solidFill>
                  <a:srgbClr val="345A35"/>
                </a:solidFill>
                <a:effectLst>
                  <a:outerShdw blurRad="38100" dist="38100" dir="2700000" algn="tl">
                    <a:srgbClr val="C0C0C0"/>
                  </a:outerShdw>
                </a:effectLst>
                <a:latin typeface="Arial" charset="0"/>
              </a:rPr>
            </a:br>
            <a:r>
              <a:rPr lang="en-US" sz="500" b="1" i="1">
                <a:solidFill>
                  <a:srgbClr val="345A35"/>
                </a:solidFill>
                <a:effectLst>
                  <a:outerShdw blurRad="38100" dist="38100" dir="2700000" algn="tl">
                    <a:srgbClr val="C0C0C0"/>
                  </a:outerShdw>
                </a:effectLst>
                <a:latin typeface="Arial" charset="0"/>
              </a:rPr>
              <a:t>Digital Fundamentals, 9e</a:t>
            </a:r>
          </a:p>
        </p:txBody>
      </p:sp>
      <p:sp>
        <p:nvSpPr>
          <p:cNvPr id="55299"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400" b="1">
                <a:solidFill>
                  <a:srgbClr val="345A35"/>
                </a:solidFill>
                <a:effectLst>
                  <a:outerShdw blurRad="38100" dist="38100" dir="2700000" algn="tl">
                    <a:srgbClr val="C0C0C0"/>
                  </a:outerShdw>
                </a:effectLst>
                <a:latin typeface="Arial" charset="0"/>
              </a:rPr>
              <a:t>Copyright ©2006 by Pearson Education, Inc.</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Upper Saddle River, New Jersey 07458</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All rights reserved.</a:t>
            </a:r>
          </a:p>
        </p:txBody>
      </p:sp>
      <p:pic>
        <p:nvPicPr>
          <p:cNvPr id="5734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975" y="914400"/>
            <a:ext cx="5911850"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152400" y="228600"/>
            <a:ext cx="8763000" cy="457200"/>
          </a:xfrm>
        </p:spPr>
        <p:txBody>
          <a:bodyPr/>
          <a:lstStyle/>
          <a:p>
            <a:pPr algn="l"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700" b="0"/>
              <a:t>Figure 5–40</a:t>
            </a:r>
            <a:r>
              <a:rPr lang="en-US" sz="700"/>
              <a:t>      </a:t>
            </a:r>
            <a:r>
              <a:rPr lang="en-US" sz="1400"/>
              <a:t>A VHDL program for a combinational logic circuit after entry on a generic text editor screen that is part of a software development tool.</a:t>
            </a:r>
            <a:r>
              <a:rPr lang="en-US" sz="700" b="0"/>
              <a:t> </a:t>
            </a:r>
          </a:p>
        </p:txBody>
      </p:sp>
      <p:sp>
        <p:nvSpPr>
          <p:cNvPr id="56322"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500">
                <a:solidFill>
                  <a:srgbClr val="345A35"/>
                </a:solidFill>
                <a:effectLst>
                  <a:outerShdw blurRad="38100" dist="38100" dir="2700000" algn="tl">
                    <a:srgbClr val="C0C0C0"/>
                  </a:outerShdw>
                </a:effectLst>
                <a:latin typeface="Arial" charset="0"/>
              </a:rPr>
              <a:t>Thomas L. Floyd</a:t>
            </a:r>
            <a:br>
              <a:rPr lang="en-US" sz="500">
                <a:solidFill>
                  <a:srgbClr val="345A35"/>
                </a:solidFill>
                <a:effectLst>
                  <a:outerShdw blurRad="38100" dist="38100" dir="2700000" algn="tl">
                    <a:srgbClr val="C0C0C0"/>
                  </a:outerShdw>
                </a:effectLst>
                <a:latin typeface="Arial" charset="0"/>
              </a:rPr>
            </a:br>
            <a:r>
              <a:rPr lang="en-US" sz="500" b="1" i="1">
                <a:solidFill>
                  <a:srgbClr val="345A35"/>
                </a:solidFill>
                <a:effectLst>
                  <a:outerShdw blurRad="38100" dist="38100" dir="2700000" algn="tl">
                    <a:srgbClr val="C0C0C0"/>
                  </a:outerShdw>
                </a:effectLst>
                <a:latin typeface="Arial" charset="0"/>
              </a:rPr>
              <a:t>Digital Fundamentals, 9e</a:t>
            </a:r>
          </a:p>
        </p:txBody>
      </p:sp>
      <p:sp>
        <p:nvSpPr>
          <p:cNvPr id="56323"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400" b="1">
                <a:solidFill>
                  <a:srgbClr val="345A35"/>
                </a:solidFill>
                <a:effectLst>
                  <a:outerShdw blurRad="38100" dist="38100" dir="2700000" algn="tl">
                    <a:srgbClr val="C0C0C0"/>
                  </a:outerShdw>
                </a:effectLst>
                <a:latin typeface="Arial" charset="0"/>
              </a:rPr>
              <a:t>Copyright ©2006 by Pearson Education, Inc.</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Upper Saddle River, New Jersey 07458</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All rights reserved.</a:t>
            </a:r>
          </a:p>
        </p:txBody>
      </p:sp>
      <p:pic>
        <p:nvPicPr>
          <p:cNvPr id="583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14450"/>
            <a:ext cx="8342313" cy="4229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52400" y="228600"/>
            <a:ext cx="8763000" cy="457200"/>
          </a:xfrm>
        </p:spPr>
        <p:txBody>
          <a:bodyPr/>
          <a:lstStyle/>
          <a:p>
            <a:pPr algn="l"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700" b="0"/>
              <a:t>Figure 5–41</a:t>
            </a:r>
            <a:r>
              <a:rPr lang="en-US" sz="700"/>
              <a:t>      A typical waveform editor tool showing the simulated waveforms for the logic circuit described by the VHDL code in Figure 5–40.</a:t>
            </a:r>
            <a:r>
              <a:rPr lang="en-US" sz="700" b="0"/>
              <a:t> </a:t>
            </a:r>
          </a:p>
        </p:txBody>
      </p:sp>
      <p:sp>
        <p:nvSpPr>
          <p:cNvPr id="57346"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500">
                <a:solidFill>
                  <a:srgbClr val="345A35"/>
                </a:solidFill>
                <a:effectLst>
                  <a:outerShdw blurRad="38100" dist="38100" dir="2700000" algn="tl">
                    <a:srgbClr val="C0C0C0"/>
                  </a:outerShdw>
                </a:effectLst>
                <a:latin typeface="Arial" charset="0"/>
              </a:rPr>
              <a:t>Thomas L. Floyd</a:t>
            </a:r>
            <a:br>
              <a:rPr lang="en-US" sz="500">
                <a:solidFill>
                  <a:srgbClr val="345A35"/>
                </a:solidFill>
                <a:effectLst>
                  <a:outerShdw blurRad="38100" dist="38100" dir="2700000" algn="tl">
                    <a:srgbClr val="C0C0C0"/>
                  </a:outerShdw>
                </a:effectLst>
                <a:latin typeface="Arial" charset="0"/>
              </a:rPr>
            </a:br>
            <a:r>
              <a:rPr lang="en-US" sz="500" b="1" i="1">
                <a:solidFill>
                  <a:srgbClr val="345A35"/>
                </a:solidFill>
                <a:effectLst>
                  <a:outerShdw blurRad="38100" dist="38100" dir="2700000" algn="tl">
                    <a:srgbClr val="C0C0C0"/>
                  </a:outerShdw>
                </a:effectLst>
                <a:latin typeface="Arial" charset="0"/>
              </a:rPr>
              <a:t>Digital Fundamentals, 9e</a:t>
            </a:r>
          </a:p>
        </p:txBody>
      </p:sp>
      <p:sp>
        <p:nvSpPr>
          <p:cNvPr id="57347"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sz="400" b="1">
                <a:solidFill>
                  <a:srgbClr val="345A35"/>
                </a:solidFill>
                <a:effectLst>
                  <a:outerShdw blurRad="38100" dist="38100" dir="2700000" algn="tl">
                    <a:srgbClr val="C0C0C0"/>
                  </a:outerShdw>
                </a:effectLst>
                <a:latin typeface="Arial" charset="0"/>
              </a:rPr>
              <a:t>Copyright ©2006 by Pearson Education, Inc.</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Upper Saddle River, New Jersey 07458</a:t>
            </a:r>
            <a:br>
              <a:rPr lang="en-US" sz="400" b="1">
                <a:solidFill>
                  <a:srgbClr val="345A35"/>
                </a:solidFill>
                <a:effectLst>
                  <a:outerShdw blurRad="38100" dist="38100" dir="2700000" algn="tl">
                    <a:srgbClr val="C0C0C0"/>
                  </a:outerShdw>
                </a:effectLst>
                <a:latin typeface="Arial" charset="0"/>
              </a:rPr>
            </a:br>
            <a:r>
              <a:rPr lang="en-US" sz="400" b="1">
                <a:solidFill>
                  <a:srgbClr val="345A35"/>
                </a:solidFill>
                <a:effectLst>
                  <a:outerShdw blurRad="38100" dist="38100" dir="2700000" algn="tl">
                    <a:srgbClr val="C0C0C0"/>
                  </a:outerShdw>
                </a:effectLst>
                <a:latin typeface="Arial" charset="0"/>
              </a:rPr>
              <a:t>All rights reserved.</a:t>
            </a:r>
          </a:p>
        </p:txBody>
      </p:sp>
      <p:pic>
        <p:nvPicPr>
          <p:cNvPr id="5939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35150"/>
            <a:ext cx="8342313" cy="3187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457200" y="274638"/>
            <a:ext cx="8229600" cy="11430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Basic Combinational Logic Circuits</a:t>
            </a:r>
          </a:p>
        </p:txBody>
      </p:sp>
      <p:sp>
        <p:nvSpPr>
          <p:cNvPr id="8194" name="Rectangle 2"/>
          <p:cNvSpPr>
            <a:spLocks noGrp="1" noChangeArrowheads="1"/>
          </p:cNvSpPr>
          <p:nvPr>
            <p:ph type="body" idx="1"/>
          </p:nvPr>
        </p:nvSpPr>
        <p:spPr>
          <a:xfrm>
            <a:off x="762000" y="1143000"/>
            <a:ext cx="7696200" cy="4525963"/>
          </a:xfrm>
        </p:spPr>
        <p:txBody>
          <a:bodyPr/>
          <a:lstStyle/>
          <a:p>
            <a:pPr marL="330200" indent="-330200" eaLnBrk="1" hangingPunct="1">
              <a:spcBef>
                <a:spcPts val="600"/>
              </a:spcBef>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sz="2400" b="1"/>
              <a:t>AND-OR Logic</a:t>
            </a:r>
          </a:p>
        </p:txBody>
      </p:sp>
      <p:grpSp>
        <p:nvGrpSpPr>
          <p:cNvPr id="7172" name="Group 3"/>
          <p:cNvGrpSpPr>
            <a:grpSpLocks/>
          </p:cNvGrpSpPr>
          <p:nvPr/>
        </p:nvGrpSpPr>
        <p:grpSpPr bwMode="auto">
          <a:xfrm>
            <a:off x="228600" y="228600"/>
            <a:ext cx="8597900" cy="6007100"/>
            <a:chOff x="144" y="144"/>
            <a:chExt cx="5416" cy="3784"/>
          </a:xfrm>
        </p:grpSpPr>
        <p:grpSp>
          <p:nvGrpSpPr>
            <p:cNvPr id="7175" name="Group 4"/>
            <p:cNvGrpSpPr>
              <a:grpSpLocks/>
            </p:cNvGrpSpPr>
            <p:nvPr/>
          </p:nvGrpSpPr>
          <p:grpSpPr bwMode="auto">
            <a:xfrm>
              <a:off x="192" y="192"/>
              <a:ext cx="5368" cy="3736"/>
              <a:chOff x="192" y="192"/>
              <a:chExt cx="5368" cy="3736"/>
            </a:xfrm>
          </p:grpSpPr>
          <p:sp>
            <p:nvSpPr>
              <p:cNvPr id="7177"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7178"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7176"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pic>
        <p:nvPicPr>
          <p:cNvPr id="717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513" y="960438"/>
            <a:ext cx="5738812" cy="56689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01" name="Text Box 9"/>
          <p:cNvSpPr txBox="1">
            <a:spLocks noChangeArrowheads="1"/>
          </p:cNvSpPr>
          <p:nvPr/>
        </p:nvSpPr>
        <p:spPr bwMode="auto">
          <a:xfrm>
            <a:off x="3325813" y="2767013"/>
            <a:ext cx="5805487" cy="388620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fill="hold" grpId="0" nodeType="clickEffect">
                                  <p:stCondLst>
                                    <p:cond delay="0"/>
                                  </p:stCondLst>
                                  <p:childTnLst>
                                    <p:set>
                                      <p:cBhvr additive="repl">
                                        <p:cTn id="6" dur="1" fill="hold">
                                          <p:stCondLst>
                                            <p:cond delay="0"/>
                                          </p:stCondLst>
                                        </p:cTn>
                                        <p:tgtEl>
                                          <p:spTgt spid="82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685800" y="609600"/>
            <a:ext cx="8001000" cy="762000"/>
          </a:xfrm>
        </p:spPr>
        <p:txBody>
          <a:bodyPr/>
          <a:lstStyle/>
          <a:p>
            <a:pPr eaLnBrk="1" hangingPunct="1">
              <a:lnSpc>
                <a:spcPct val="6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Basic Combinational Logic Circuits</a:t>
            </a:r>
            <a:br>
              <a:rPr lang="en-US"/>
            </a:br>
            <a:endParaRPr lang="en-US"/>
          </a:p>
        </p:txBody>
      </p:sp>
      <p:sp>
        <p:nvSpPr>
          <p:cNvPr id="9218" name="Rectangle 2"/>
          <p:cNvSpPr>
            <a:spLocks noGrp="1" noChangeArrowheads="1"/>
          </p:cNvSpPr>
          <p:nvPr>
            <p:ph type="body" idx="1"/>
          </p:nvPr>
        </p:nvSpPr>
        <p:spPr>
          <a:xfrm>
            <a:off x="762000" y="1600200"/>
            <a:ext cx="7924800" cy="4525963"/>
          </a:xfrm>
        </p:spPr>
        <p:txBody>
          <a:bodyPr/>
          <a:lstStyle/>
          <a:p>
            <a:pPr marL="330200" indent="-330200" eaLnBrk="1" hangingPunct="1">
              <a:spcBef>
                <a:spcPts val="600"/>
              </a:spcBef>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sz="2400" b="1"/>
              <a:t>AND-OR Invert Logic</a:t>
            </a:r>
          </a:p>
        </p:txBody>
      </p:sp>
      <p:grpSp>
        <p:nvGrpSpPr>
          <p:cNvPr id="8196" name="Group 3"/>
          <p:cNvGrpSpPr>
            <a:grpSpLocks/>
          </p:cNvGrpSpPr>
          <p:nvPr/>
        </p:nvGrpSpPr>
        <p:grpSpPr bwMode="auto">
          <a:xfrm>
            <a:off x="228600" y="228600"/>
            <a:ext cx="8597900" cy="6007100"/>
            <a:chOff x="144" y="144"/>
            <a:chExt cx="5416" cy="3784"/>
          </a:xfrm>
        </p:grpSpPr>
        <p:grpSp>
          <p:nvGrpSpPr>
            <p:cNvPr id="8200" name="Group 4"/>
            <p:cNvGrpSpPr>
              <a:grpSpLocks/>
            </p:cNvGrpSpPr>
            <p:nvPr/>
          </p:nvGrpSpPr>
          <p:grpSpPr bwMode="auto">
            <a:xfrm>
              <a:off x="192" y="192"/>
              <a:ext cx="5368" cy="3736"/>
              <a:chOff x="192" y="192"/>
              <a:chExt cx="5368" cy="3736"/>
            </a:xfrm>
          </p:grpSpPr>
          <p:sp>
            <p:nvSpPr>
              <p:cNvPr id="8202"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8203"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8201"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pic>
        <p:nvPicPr>
          <p:cNvPr id="922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362200"/>
            <a:ext cx="6865938" cy="2114550"/>
          </a:xfrm>
          <a:prstGeom prst="rect">
            <a:avLst/>
          </a:prstGeom>
          <a:noFill/>
          <a:ln>
            <a:noFill/>
          </a:ln>
          <a:effectLst>
            <a:outerShdw dist="107933" dir="2700000" algn="ctr" rotWithShape="0">
              <a:srgbClr val="808080">
                <a:alpha val="50026"/>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Lst>
        </p:spPr>
      </p:pic>
      <p:sp>
        <p:nvSpPr>
          <p:cNvPr id="8198" name="Text Box 9"/>
          <p:cNvSpPr txBox="1">
            <a:spLocks noChangeArrowheads="1"/>
          </p:cNvSpPr>
          <p:nvPr/>
        </p:nvSpPr>
        <p:spPr bwMode="auto">
          <a:xfrm>
            <a:off x="457200" y="5497513"/>
            <a:ext cx="8686800"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eaLnBrk="1" hangingPunct="1"/>
            <a:r>
              <a:rPr lang="en-US" altLang="en-US">
                <a:solidFill>
                  <a:srgbClr val="000000"/>
                </a:solidFill>
              </a:rPr>
              <a:t>A truth table can be developed from the AND-OR truth table in Table 5–1 by </a:t>
            </a:r>
          </a:p>
          <a:p>
            <a:pPr eaLnBrk="1" hangingPunct="1"/>
            <a:r>
              <a:rPr lang="en-US" altLang="en-US">
                <a:solidFill>
                  <a:srgbClr val="000000"/>
                </a:solidFill>
              </a:rPr>
              <a:t>simply changing all 1s to 0s and all 0s to 1s in the output column.</a:t>
            </a:r>
          </a:p>
        </p:txBody>
      </p:sp>
      <p:sp>
        <p:nvSpPr>
          <p:cNvPr id="8199" name="Text Box 10"/>
          <p:cNvSpPr txBox="1">
            <a:spLocks noChangeArrowheads="1"/>
          </p:cNvSpPr>
          <p:nvPr/>
        </p:nvSpPr>
        <p:spPr bwMode="auto">
          <a:xfrm>
            <a:off x="517525" y="5029200"/>
            <a:ext cx="1539875"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Noto Sans CJK SC Regular" charset="0"/>
              </a:defRPr>
            </a:lvl9pPr>
          </a:lstStyle>
          <a:p>
            <a:pPr eaLnBrk="1" hangingPunct="1"/>
            <a:r>
              <a:rPr lang="en-US" altLang="en-US" sz="1600">
                <a:solidFill>
                  <a:srgbClr val="000000"/>
                </a:solidFill>
              </a:rPr>
              <a:t>Truth Table</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9224"/>
                                        </p:tgtEl>
                                        <p:attrNameLst>
                                          <p:attrName>style.visibility</p:attrName>
                                        </p:attrNameLst>
                                      </p:cBhvr>
                                      <p:to>
                                        <p:strVal val="visible"/>
                                      </p:to>
                                    </p:set>
                                    <p:animEffect transition="in" filter="dissolve">
                                      <p:cBhvr additive="repl">
                                        <p:cTn id="7" dur="5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685800" y="609600"/>
            <a:ext cx="8001000" cy="762000"/>
          </a:xfrm>
        </p:spPr>
        <p:txBody>
          <a:bodyPr/>
          <a:lstStyle/>
          <a:p>
            <a:pPr eaLnBrk="1" hangingPunct="1">
              <a:lnSpc>
                <a:spcPct val="6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Basic Combinational Logic Circuits</a:t>
            </a:r>
            <a:br>
              <a:rPr lang="en-US"/>
            </a:br>
            <a:endParaRPr lang="en-US"/>
          </a:p>
        </p:txBody>
      </p:sp>
      <p:sp>
        <p:nvSpPr>
          <p:cNvPr id="10242" name="Rectangle 2"/>
          <p:cNvSpPr>
            <a:spLocks noGrp="1" noChangeArrowheads="1"/>
          </p:cNvSpPr>
          <p:nvPr>
            <p:ph type="body" idx="1"/>
          </p:nvPr>
        </p:nvSpPr>
        <p:spPr>
          <a:xfrm>
            <a:off x="293688" y="1239838"/>
            <a:ext cx="7924800" cy="4525962"/>
          </a:xfrm>
        </p:spPr>
        <p:txBody>
          <a:bodyPr/>
          <a:lstStyle/>
          <a:p>
            <a:pPr marL="330200" indent="-330200" eaLnBrk="1" hangingPunct="1">
              <a:spcBef>
                <a:spcPts val="600"/>
              </a:spcBef>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sz="2400" b="1"/>
              <a:t>AND-OR Invert </a:t>
            </a:r>
          </a:p>
          <a:p>
            <a:pPr marL="330200" indent="-330200" eaLnBrk="1" hangingPunct="1">
              <a:spcBef>
                <a:spcPts val="600"/>
              </a:spcBef>
              <a:buFont typeface="Arial" charset="0"/>
              <a:buNone/>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sz="2400" b="1"/>
              <a:t>Logic</a:t>
            </a:r>
          </a:p>
        </p:txBody>
      </p:sp>
      <p:grpSp>
        <p:nvGrpSpPr>
          <p:cNvPr id="9220" name="Group 3"/>
          <p:cNvGrpSpPr>
            <a:grpSpLocks/>
          </p:cNvGrpSpPr>
          <p:nvPr/>
        </p:nvGrpSpPr>
        <p:grpSpPr bwMode="auto">
          <a:xfrm>
            <a:off x="228600" y="228600"/>
            <a:ext cx="8597900" cy="6007100"/>
            <a:chOff x="144" y="144"/>
            <a:chExt cx="5416" cy="3784"/>
          </a:xfrm>
        </p:grpSpPr>
        <p:grpSp>
          <p:nvGrpSpPr>
            <p:cNvPr id="9223" name="Group 4"/>
            <p:cNvGrpSpPr>
              <a:grpSpLocks/>
            </p:cNvGrpSpPr>
            <p:nvPr/>
          </p:nvGrpSpPr>
          <p:grpSpPr bwMode="auto">
            <a:xfrm>
              <a:off x="192" y="192"/>
              <a:ext cx="5368" cy="3736"/>
              <a:chOff x="192" y="192"/>
              <a:chExt cx="5368" cy="3736"/>
            </a:xfrm>
          </p:grpSpPr>
          <p:sp>
            <p:nvSpPr>
              <p:cNvPr id="9225"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9226"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9224"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pic>
        <p:nvPicPr>
          <p:cNvPr id="922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950913"/>
            <a:ext cx="5857875" cy="5715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9" name="Text Box 9"/>
          <p:cNvSpPr txBox="1">
            <a:spLocks noChangeArrowheads="1"/>
          </p:cNvSpPr>
          <p:nvPr/>
        </p:nvSpPr>
        <p:spPr bwMode="auto">
          <a:xfrm>
            <a:off x="2967038" y="2767013"/>
            <a:ext cx="5805487" cy="388620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fill="hold" grpId="0" nodeType="clickEffect">
                                  <p:stCondLst>
                                    <p:cond delay="0"/>
                                  </p:stCondLst>
                                  <p:childTnLst>
                                    <p:set>
                                      <p:cBhvr additive="repl">
                                        <p:cTn id="6" dur="1" fill="hold">
                                          <p:stCondLst>
                                            <p:cond delay="0"/>
                                          </p:stCondLst>
                                        </p:cTn>
                                        <p:tgtEl>
                                          <p:spTgt spid="102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457200" y="274638"/>
            <a:ext cx="8229600" cy="1143000"/>
          </a:xfrm>
        </p:spPr>
        <p:txBody>
          <a:bodyPr/>
          <a:lstStyle/>
          <a:p>
            <a:pP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pPr>
            <a:r>
              <a:rPr lang="en-US"/>
              <a:t>Basic Combinational Logic Circuits</a:t>
            </a:r>
          </a:p>
        </p:txBody>
      </p:sp>
      <p:sp>
        <p:nvSpPr>
          <p:cNvPr id="11266" name="Rectangle 2"/>
          <p:cNvSpPr>
            <a:spLocks noGrp="1" noChangeArrowheads="1"/>
          </p:cNvSpPr>
          <p:nvPr>
            <p:ph type="body" idx="1"/>
          </p:nvPr>
        </p:nvSpPr>
        <p:spPr>
          <a:xfrm>
            <a:off x="762000" y="1600200"/>
            <a:ext cx="7924800" cy="4525963"/>
          </a:xfrm>
        </p:spPr>
        <p:txBody>
          <a:bodyPr/>
          <a:lstStyle/>
          <a:p>
            <a:pPr marL="330200" indent="-330200" eaLnBrk="1" hangingPunct="1">
              <a:buFont typeface="Arial"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defRPr/>
            </a:pPr>
            <a:r>
              <a:rPr lang="en-US"/>
              <a:t>Exclusive-OR Logic</a:t>
            </a:r>
          </a:p>
        </p:txBody>
      </p:sp>
      <p:grpSp>
        <p:nvGrpSpPr>
          <p:cNvPr id="10244" name="Group 3"/>
          <p:cNvGrpSpPr>
            <a:grpSpLocks/>
          </p:cNvGrpSpPr>
          <p:nvPr/>
        </p:nvGrpSpPr>
        <p:grpSpPr bwMode="auto">
          <a:xfrm>
            <a:off x="228600" y="228600"/>
            <a:ext cx="8597900" cy="6007100"/>
            <a:chOff x="144" y="144"/>
            <a:chExt cx="5416" cy="3784"/>
          </a:xfrm>
        </p:grpSpPr>
        <p:grpSp>
          <p:nvGrpSpPr>
            <p:cNvPr id="10248" name="Group 4"/>
            <p:cNvGrpSpPr>
              <a:grpSpLocks/>
            </p:cNvGrpSpPr>
            <p:nvPr/>
          </p:nvGrpSpPr>
          <p:grpSpPr bwMode="auto">
            <a:xfrm>
              <a:off x="192" y="192"/>
              <a:ext cx="5368" cy="3736"/>
              <a:chOff x="192" y="192"/>
              <a:chExt cx="5368" cy="3736"/>
            </a:xfrm>
          </p:grpSpPr>
          <p:sp>
            <p:nvSpPr>
              <p:cNvPr id="10250"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sp>
            <p:nvSpPr>
              <p:cNvPr id="10251"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6"/>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0249"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6"/>
                </a:srgbClr>
              </a:outerShdw>
            </a:effectLst>
            <a:extLst>
              <a:ext uri="{91240B29-F687-4F45-9708-019B960494DF}">
                <a14:hiddenLine xmlns:a14="http://schemas.microsoft.com/office/drawing/2010/main" w="9525">
                  <a:solidFill>
                    <a:srgbClr val="3465A4"/>
                  </a:solidFill>
                  <a:round/>
                  <a:headEnd/>
                  <a:tailEnd/>
                </a14:hiddenLine>
              </a:ext>
            </a:extLst>
          </p:spPr>
          <p:txBody>
            <a:bodyPr wrap="none" anchor="ctr"/>
            <a:lstStyle/>
            <a:p>
              <a:endParaRPr lang="en-US" altLang="en-US"/>
            </a:p>
          </p:txBody>
        </p:sp>
      </p:grpSp>
      <p:pic>
        <p:nvPicPr>
          <p:cNvPr id="1127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6238875" cy="2143125"/>
          </a:xfrm>
          <a:prstGeom prst="rect">
            <a:avLst/>
          </a:prstGeom>
          <a:noFill/>
          <a:ln>
            <a:noFill/>
          </a:ln>
          <a:effectLst>
            <a:outerShdw dist="107933" dir="2700000" algn="ctr" rotWithShape="0">
              <a:srgbClr val="808080">
                <a:alpha val="50026"/>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Lst>
        </p:spPr>
      </p:pic>
      <p:sp>
        <p:nvSpPr>
          <p:cNvPr id="11273" name="Text Box 9"/>
          <p:cNvSpPr txBox="1">
            <a:spLocks noChangeArrowheads="1"/>
          </p:cNvSpPr>
          <p:nvPr/>
        </p:nvSpPr>
        <p:spPr bwMode="auto">
          <a:xfrm>
            <a:off x="1524000" y="2819400"/>
            <a:ext cx="4237038" cy="2143125"/>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10247" name="Text Box 10"/>
          <p:cNvSpPr txBox="1">
            <a:spLocks noChangeArrowheads="1"/>
          </p:cNvSpPr>
          <p:nvPr/>
        </p:nvSpPr>
        <p:spPr bwMode="auto">
          <a:xfrm>
            <a:off x="1385888" y="4940300"/>
            <a:ext cx="6497637"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defRPr>
                <a:solidFill>
                  <a:schemeClr val="bg1"/>
                </a:solidFill>
                <a:latin typeface="Arial" panose="020B0604020202020204" pitchFamily="34" charset="0"/>
                <a:cs typeface="Noto Sans CJK SC Regular" charset="0"/>
              </a:defRPr>
            </a:lvl9pPr>
          </a:lstStyle>
          <a:p>
            <a:pPr eaLnBrk="1" hangingPunct="1">
              <a:buClrTx/>
              <a:buFontTx/>
              <a:buNone/>
            </a:pPr>
            <a:r>
              <a:rPr lang="en-US" altLang="en-US">
                <a:solidFill>
                  <a:srgbClr val="000000"/>
                </a:solidFill>
              </a:rPr>
              <a:t>output is HIGH only when the two inputs are at opposite levels</a:t>
            </a:r>
          </a:p>
          <a:p>
            <a:pPr eaLnBrk="1" hangingPunct="1">
              <a:buClrTx/>
              <a:buFontTx/>
              <a:buNone/>
            </a:pPr>
            <a:endParaRPr lang="en-US" altLang="en-US">
              <a:solidFill>
                <a:srgbClr val="000000"/>
              </a:solidFill>
            </a:endParaRPr>
          </a:p>
          <a:p>
            <a:pPr eaLnBrk="1" hangingPunct="1">
              <a:buClrTx/>
              <a:buFontTx/>
              <a:buNone/>
            </a:pPr>
            <a:r>
              <a:rPr lang="en-US" altLang="en-US">
                <a:solidFill>
                  <a:srgbClr val="000000"/>
                </a:solidFill>
              </a:rPr>
              <a:t>X = A ⊕ B 		(X is equal to A exclusive-OR B)</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11272"/>
                                        </p:tgtEl>
                                        <p:attrNameLst>
                                          <p:attrName>style.visibility</p:attrName>
                                        </p:attrNameLst>
                                      </p:cBhvr>
                                      <p:to>
                                        <p:strVal val="visible"/>
                                      </p:to>
                                    </p:set>
                                    <p:animEffect transition="in" filter="dissolve">
                                      <p:cBhvr additive="repl">
                                        <p:cTn id="7" dur="500"/>
                                        <p:tgtEl>
                                          <p:spTgt spid="112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xit" presetSubtype="16" fill="hold" grpId="0" nodeType="clickEffect">
                                  <p:stCondLst>
                                    <p:cond delay="0"/>
                                  </p:stCondLst>
                                  <p:childTnLst>
                                    <p:animEffect transition="out" filter="box(in)">
                                      <p:cBhvr additive="repl">
                                        <p:cTn id="11" dur="500"/>
                                        <p:tgtEl>
                                          <p:spTgt spid="11273"/>
                                        </p:tgtEl>
                                      </p:cBhvr>
                                    </p:animEffect>
                                    <p:set>
                                      <p:cBhvr additive="repl">
                                        <p:cTn id="12" dur="1" fill="hold">
                                          <p:stCondLst>
                                            <p:cond delay="499"/>
                                          </p:stCondLst>
                                        </p:cTn>
                                        <p:tgtEl>
                                          <p:spTgt spid="112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3" grpId="0" animBg="1"/>
    </p:bld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Noto Sans CJK SC Regular"/>
        <a:cs typeface="Noto Sans CJK SC Regular"/>
      </a:majorFont>
      <a:minorFont>
        <a:latin typeface="Arial"/>
        <a:ea typeface="Noto Sans CJK SC Regular"/>
        <a:cs typeface="Noto Sans CJK SC Regula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4816</TotalTime>
  <Words>1904</Words>
  <Application>Microsoft Office PowerPoint</Application>
  <PresentationFormat>On-screen Show (4:3)</PresentationFormat>
  <Paragraphs>259</Paragraphs>
  <Slides>57</Slides>
  <Notes>56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Times New Roman</vt:lpstr>
      <vt:lpstr>Wingdings</vt:lpstr>
      <vt:lpstr>Office Theme</vt:lpstr>
      <vt:lpstr>Digital Fundamentals</vt:lpstr>
      <vt:lpstr>Basic Combinational Logic Circuits </vt:lpstr>
      <vt:lpstr>Basic Combinational Logic Circuits </vt:lpstr>
      <vt:lpstr>Basic Combinational Logic Circuits</vt:lpstr>
      <vt:lpstr>Basic Combinational Logic Circuits</vt:lpstr>
      <vt:lpstr>Basic Combinational Logic Circuits</vt:lpstr>
      <vt:lpstr>Basic Combinational Logic Circuits </vt:lpstr>
      <vt:lpstr>Basic Combinational Logic Circuits </vt:lpstr>
      <vt:lpstr>Basic Combinational Logic Circuits</vt:lpstr>
      <vt:lpstr>Basic Combinational Logic Circuits</vt:lpstr>
      <vt:lpstr>Example 5-3: Basic Combinational Logic Circuits</vt:lpstr>
      <vt:lpstr>Example 5-3: Basic Combinational Logic Circuits</vt:lpstr>
      <vt:lpstr>Basic Combinational Logic Circuits</vt:lpstr>
      <vt:lpstr>PowerPoint Presentation</vt:lpstr>
      <vt:lpstr>Basic Combinational Logic Circuits </vt:lpstr>
      <vt:lpstr> 5–2 Implementing Combinational Logic </vt:lpstr>
      <vt:lpstr> Implementing Combinational Logic </vt:lpstr>
      <vt:lpstr> Implementing Combinational Logic </vt:lpstr>
      <vt:lpstr> Implementing Combinational Logic </vt:lpstr>
      <vt:lpstr> Implementing Combinational Logic </vt:lpstr>
      <vt:lpstr> Implementing Combinational Logic </vt:lpstr>
      <vt:lpstr>Truth Table: Implementing Combinational Logic </vt:lpstr>
      <vt:lpstr>Truth Table: Implementing Combinational Logic </vt:lpstr>
      <vt:lpstr>Implementing Combinational Logic </vt:lpstr>
      <vt:lpstr>5–3 The Universal Property  of NAND and NOR Gates </vt:lpstr>
      <vt:lpstr>PowerPoint Presentation</vt:lpstr>
      <vt:lpstr>The Universal Property of NAND Gates</vt:lpstr>
      <vt:lpstr>The Universal Property of NAND Gates</vt:lpstr>
      <vt:lpstr>The Universal Property of NAND Gates</vt:lpstr>
      <vt:lpstr>The Universal Property of NAND Gates</vt:lpstr>
      <vt:lpstr>The Universal Property of NOR Gates</vt:lpstr>
      <vt:lpstr>The Universal Property of NOR Gates</vt:lpstr>
      <vt:lpstr>The Universal Property of NOR Gates</vt:lpstr>
      <vt:lpstr>The Universal Property of NOR Gates</vt:lpstr>
      <vt:lpstr>PowerPoint Presentation</vt:lpstr>
      <vt:lpstr>Figure 5–19      Development of the AND-OR equivalent of the circuit in Figure 5–18. </vt:lpstr>
      <vt:lpstr>Figure 5–20      Illustration of the use of the appropriate dual symbols in a NAND logic diagram. </vt:lpstr>
      <vt:lpstr>Figure 5–21 </vt:lpstr>
      <vt:lpstr>Figure 5–22 </vt:lpstr>
      <vt:lpstr>PowerPoint Presentation</vt:lpstr>
      <vt:lpstr>Figure 5–24      NOR logic for X = (A + B)(C + D). </vt:lpstr>
      <vt:lpstr>Figure 5–25 </vt:lpstr>
      <vt:lpstr>Figure 5–26      Illustration of the use of the appropriate dual symbols in a NOR logic diagram. </vt:lpstr>
      <vt:lpstr>Figure 5–27 </vt:lpstr>
      <vt:lpstr>Figure 5–28 </vt:lpstr>
      <vt:lpstr>Figure 5–29 </vt:lpstr>
      <vt:lpstr>Figure 5–30 </vt:lpstr>
      <vt:lpstr>Figure 5–42      Illustration of a node in a logic circuit. </vt:lpstr>
      <vt:lpstr>Figure 5–43      Open output in driving gate. For simplicity, assume a HIGH is on one gate input. </vt:lpstr>
      <vt:lpstr>Figure 5–44      Open input in a load gate. </vt:lpstr>
      <vt:lpstr>Figure 5–45      Shorted output in the driving gate or shorted input in a load gate. </vt:lpstr>
      <vt:lpstr>Figure 5–46      Example of signal tracing and waveform analysis in a portion of a printed circuit board.              TP indicates test point. </vt:lpstr>
      <vt:lpstr>Figure 5–47 </vt:lpstr>
      <vt:lpstr>VHDL</vt:lpstr>
      <vt:lpstr>Figure 5–36      Predefined programs for a 2-input AND gate and  a 2-input OR gate to be used as components in the data flow approach. </vt:lpstr>
      <vt:lpstr>Figure 5–40      A VHDL program for a combinational logic circuit after entry on a generic text editor screen that is part of a software development tool. </vt:lpstr>
      <vt:lpstr>Figure 5–41      A typical waveform editor tool showing the simulated waveforms for the logic circuit described by the VHDL code in Figure 5–40.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dc:title>
  <dc:subject>Combinational Logic Analysis</dc:subject>
  <dc:creator>David L. Heiserman</dc:creator>
  <cp:lastModifiedBy>Saad Ahmad</cp:lastModifiedBy>
  <cp:revision>85</cp:revision>
  <cp:lastPrinted>1601-01-01T00:00:00Z</cp:lastPrinted>
  <dcterms:created xsi:type="dcterms:W3CDTF">2004-12-10T21:03:18Z</dcterms:created>
  <dcterms:modified xsi:type="dcterms:W3CDTF">2021-07-01T10:53:55Z</dcterms:modified>
</cp:coreProperties>
</file>